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3"/>
  </p:notesMasterIdLst>
  <p:sldIdLst>
    <p:sldId id="364" r:id="rId5"/>
    <p:sldId id="342" r:id="rId6"/>
    <p:sldId id="351" r:id="rId7"/>
    <p:sldId id="359" r:id="rId8"/>
    <p:sldId id="360" r:id="rId9"/>
    <p:sldId id="363" r:id="rId10"/>
    <p:sldId id="362" r:id="rId11"/>
    <p:sldId id="3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D3F557-B467-4A24-8115-3ED6A5A520F1}">
          <p14:sldIdLst>
            <p14:sldId id="364"/>
            <p14:sldId id="342"/>
            <p14:sldId id="351"/>
            <p14:sldId id="359"/>
            <p14:sldId id="360"/>
            <p14:sldId id="363"/>
            <p14:sldId id="362"/>
            <p14:sldId id="3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Davis" initials="AD" lastIdx="1" clrIdx="0">
    <p:extLst>
      <p:ext uri="{19B8F6BF-5375-455C-9EA6-DF929625EA0E}">
        <p15:presenceInfo xmlns:p15="http://schemas.microsoft.com/office/powerpoint/2012/main" userId="S-1-5-21-3895552667-2393115611-2421808468-1163" providerId="AD"/>
      </p:ext>
    </p:extLst>
  </p:cmAuthor>
  <p:cmAuthor id="2" name="Amanda Erwin" initials="AE" lastIdx="3" clrIdx="1">
    <p:extLst>
      <p:ext uri="{19B8F6BF-5375-455C-9EA6-DF929625EA0E}">
        <p15:presenceInfo xmlns:p15="http://schemas.microsoft.com/office/powerpoint/2012/main" userId="S::amandadavis@ywcaquincy.org::0999e0cb-0feb-42ee-887c-b17b63262d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055B5-E7BD-4B40-D167-E83637C72955}" v="220" dt="2024-09-10T20:10:30.684"/>
    <p1510:client id="{3CD620F2-86E5-5B71-40A5-7CB34572E3E6}" v="24" dt="2024-09-12T15:29:05.088"/>
    <p1510:client id="{5572296F-7B7B-EC52-B9B8-3365804B81A4}" v="6" dt="2024-09-10T20:15:24.619"/>
    <p1510:client id="{97C0C5E8-DA81-D30D-FFD7-67BE4122AAC5}" v="70" dt="2024-09-12T13:46:36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6" autoAdjust="0"/>
    <p:restoredTop sz="86385" autoAdjust="0"/>
  </p:normalViewPr>
  <p:slideViewPr>
    <p:cSldViewPr snapToGrid="0">
      <p:cViewPr varScale="1">
        <p:scale>
          <a:sx n="95" d="100"/>
          <a:sy n="95" d="100"/>
        </p:scale>
        <p:origin x="141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Erwin" userId="S::amandadavis@ywcaquincy.org::0999e0cb-0feb-42ee-887c-b17b63262dcb" providerId="AD" clId="Web-{584DFCEE-348E-50F5-E5BA-E0E50FDF8F64}"/>
    <pc:docChg chg="delSld modSld sldOrd modSection">
      <pc:chgData name="Amanda Erwin" userId="S::amandadavis@ywcaquincy.org::0999e0cb-0feb-42ee-887c-b17b63262dcb" providerId="AD" clId="Web-{584DFCEE-348E-50F5-E5BA-E0E50FDF8F64}" dt="2024-08-06T17:42:25.021" v="564"/>
      <pc:docMkLst>
        <pc:docMk/>
      </pc:docMkLst>
      <pc:sldChg chg="ord">
        <pc:chgData name="Amanda Erwin" userId="S::amandadavis@ywcaquincy.org::0999e0cb-0feb-42ee-887c-b17b63262dcb" providerId="AD" clId="Web-{584DFCEE-348E-50F5-E5BA-E0E50FDF8F64}" dt="2024-08-06T16:09:17.870" v="0"/>
        <pc:sldMkLst>
          <pc:docMk/>
          <pc:sldMk cId="3763411540" sldId="330"/>
        </pc:sldMkLst>
      </pc:sldChg>
      <pc:sldChg chg="addSp delSp modSp mod modClrScheme delDesignElem chgLayout">
        <pc:chgData name="Amanda Erwin" userId="S::amandadavis@ywcaquincy.org::0999e0cb-0feb-42ee-887c-b17b63262dcb" providerId="AD" clId="Web-{584DFCEE-348E-50F5-E5BA-E0E50FDF8F64}" dt="2024-08-06T17:16:02.259" v="102" actId="20577"/>
        <pc:sldMkLst>
          <pc:docMk/>
          <pc:sldMk cId="1413407059" sldId="344"/>
        </pc:sldMkLst>
        <pc:spChg chg="mod ord">
          <ac:chgData name="Amanda Erwin" userId="S::amandadavis@ywcaquincy.org::0999e0cb-0feb-42ee-887c-b17b63262dcb" providerId="AD" clId="Web-{584DFCEE-348E-50F5-E5BA-E0E50FDF8F64}" dt="2024-08-06T17:10:36.760" v="36" actId="20577"/>
          <ac:spMkLst>
            <pc:docMk/>
            <pc:sldMk cId="1413407059" sldId="344"/>
            <ac:spMk id="2" creationId="{3D3627FB-82E9-4311-AEB6-DF138A5C1A8F}"/>
          </ac:spMkLst>
        </pc:spChg>
        <pc:spChg chg="add mod ord">
          <ac:chgData name="Amanda Erwin" userId="S::amandadavis@ywcaquincy.org::0999e0cb-0feb-42ee-887c-b17b63262dcb" providerId="AD" clId="Web-{584DFCEE-348E-50F5-E5BA-E0E50FDF8F64}" dt="2024-08-06T17:10:27.666" v="30"/>
          <ac:spMkLst>
            <pc:docMk/>
            <pc:sldMk cId="1413407059" sldId="344"/>
            <ac:spMk id="3" creationId="{DB60E7A9-1C4C-4F52-55B7-DEAD4DD78874}"/>
          </ac:spMkLst>
        </pc:spChg>
        <pc:spChg chg="mod ord">
          <ac:chgData name="Amanda Erwin" userId="S::amandadavis@ywcaquincy.org::0999e0cb-0feb-42ee-887c-b17b63262dcb" providerId="AD" clId="Web-{584DFCEE-348E-50F5-E5BA-E0E50FDF8F64}" dt="2024-08-06T17:16:02.259" v="102" actId="20577"/>
          <ac:spMkLst>
            <pc:docMk/>
            <pc:sldMk cId="1413407059" sldId="344"/>
            <ac:spMk id="9" creationId="{F661558B-15DD-EFF5-34DB-00F233DFD2DF}"/>
          </ac:spMkLst>
        </pc:spChg>
        <pc:spChg chg="del">
          <ac:chgData name="Amanda Erwin" userId="S::amandadavis@ywcaquincy.org::0999e0cb-0feb-42ee-887c-b17b63262dcb" providerId="AD" clId="Web-{584DFCEE-348E-50F5-E5BA-E0E50FDF8F64}" dt="2024-08-06T17:10:27.666" v="30"/>
          <ac:spMkLst>
            <pc:docMk/>
            <pc:sldMk cId="1413407059" sldId="344"/>
            <ac:spMk id="76" creationId="{8DCA3673-CDE4-40C5-9FA8-F89874CFBA73}"/>
          </ac:spMkLst>
        </pc:spChg>
        <pc:spChg chg="del">
          <ac:chgData name="Amanda Erwin" userId="S::amandadavis@ywcaquincy.org::0999e0cb-0feb-42ee-887c-b17b63262dcb" providerId="AD" clId="Web-{584DFCEE-348E-50F5-E5BA-E0E50FDF8F64}" dt="2024-08-06T17:10:27.666" v="30"/>
          <ac:spMkLst>
            <pc:docMk/>
            <pc:sldMk cId="1413407059" sldId="344"/>
            <ac:spMk id="80" creationId="{0FFFD040-32A9-4D2B-86CA-599D030A4161}"/>
          </ac:spMkLst>
        </pc:spChg>
        <pc:spChg chg="del">
          <ac:chgData name="Amanda Erwin" userId="S::amandadavis@ywcaquincy.org::0999e0cb-0feb-42ee-887c-b17b63262dcb" providerId="AD" clId="Web-{584DFCEE-348E-50F5-E5BA-E0E50FDF8F64}" dt="2024-08-06T17:10:27.666" v="30"/>
          <ac:spMkLst>
            <pc:docMk/>
            <pc:sldMk cId="1413407059" sldId="344"/>
            <ac:spMk id="82" creationId="{863205CA-B7FF-4C25-A4C8-3BBBCE19D950}"/>
          </ac:spMkLst>
        </pc:spChg>
        <pc:picChg chg="del">
          <ac:chgData name="Amanda Erwin" userId="S::amandadavis@ywcaquincy.org::0999e0cb-0feb-42ee-887c-b17b63262dcb" providerId="AD" clId="Web-{584DFCEE-348E-50F5-E5BA-E0E50FDF8F64}" dt="2024-08-06T17:10:27.666" v="30"/>
          <ac:picMkLst>
            <pc:docMk/>
            <pc:sldMk cId="1413407059" sldId="344"/>
            <ac:picMk id="78" creationId="{95756E8F-499C-4533-BBE8-309C3E8D985C}"/>
          </ac:picMkLst>
        </pc:picChg>
        <pc:picChg chg="del">
          <ac:chgData name="Amanda Erwin" userId="S::amandadavis@ywcaquincy.org::0999e0cb-0feb-42ee-887c-b17b63262dcb" providerId="AD" clId="Web-{584DFCEE-348E-50F5-E5BA-E0E50FDF8F64}" dt="2024-08-06T17:10:27.666" v="30"/>
          <ac:picMkLst>
            <pc:docMk/>
            <pc:sldMk cId="1413407059" sldId="344"/>
            <ac:picMk id="84" creationId="{306E3F32-3C1A-4B6E-AF26-8A15A788560F}"/>
          </ac:picMkLst>
        </pc:picChg>
      </pc:sldChg>
      <pc:sldChg chg="del">
        <pc:chgData name="Amanda Erwin" userId="S::amandadavis@ywcaquincy.org::0999e0cb-0feb-42ee-887c-b17b63262dcb" providerId="AD" clId="Web-{584DFCEE-348E-50F5-E5BA-E0E50FDF8F64}" dt="2024-08-06T16:10:38.855" v="2"/>
        <pc:sldMkLst>
          <pc:docMk/>
          <pc:sldMk cId="2573838886" sldId="345"/>
        </pc:sldMkLst>
      </pc:sldChg>
      <pc:sldChg chg="addSp delSp modSp mod ord setBg">
        <pc:chgData name="Amanda Erwin" userId="S::amandadavis@ywcaquincy.org::0999e0cb-0feb-42ee-887c-b17b63262dcb" providerId="AD" clId="Web-{584DFCEE-348E-50F5-E5BA-E0E50FDF8F64}" dt="2024-08-06T17:42:25.021" v="564"/>
        <pc:sldMkLst>
          <pc:docMk/>
          <pc:sldMk cId="1646807978" sldId="352"/>
        </pc:sldMkLst>
        <pc:spChg chg="mod">
          <ac:chgData name="Amanda Erwin" userId="S::amandadavis@ywcaquincy.org::0999e0cb-0feb-42ee-887c-b17b63262dcb" providerId="AD" clId="Web-{584DFCEE-348E-50F5-E5BA-E0E50FDF8F64}" dt="2024-08-06T16:41:01.717" v="10"/>
          <ac:spMkLst>
            <pc:docMk/>
            <pc:sldMk cId="1646807978" sldId="352"/>
            <ac:spMk id="2" creationId="{CCC9028E-C073-1D56-9C5B-9AF97E2F4F9E}"/>
          </ac:spMkLst>
        </pc:spChg>
        <pc:spChg chg="del">
          <ac:chgData name="Amanda Erwin" userId="S::amandadavis@ywcaquincy.org::0999e0cb-0feb-42ee-887c-b17b63262dcb" providerId="AD" clId="Web-{584DFCEE-348E-50F5-E5BA-E0E50FDF8F64}" dt="2024-08-06T16:40:36.046" v="7"/>
          <ac:spMkLst>
            <pc:docMk/>
            <pc:sldMk cId="1646807978" sldId="352"/>
            <ac:spMk id="3" creationId="{9BD3256B-29F9-356E-3E9F-4C79F01EEE19}"/>
          </ac:spMkLst>
        </pc:spChg>
        <pc:spChg chg="add del mod">
          <ac:chgData name="Amanda Erwin" userId="S::amandadavis@ywcaquincy.org::0999e0cb-0feb-42ee-887c-b17b63262dcb" providerId="AD" clId="Web-{584DFCEE-348E-50F5-E5BA-E0E50FDF8F64}" dt="2024-08-06T17:25:49.945" v="106"/>
          <ac:spMkLst>
            <pc:docMk/>
            <pc:sldMk cId="1646807978" sldId="352"/>
            <ac:spMk id="7" creationId="{B22537E3-17E3-1628-D8FF-D73D69353E92}"/>
          </ac:spMkLst>
        </pc:spChg>
        <pc:spChg chg="add del">
          <ac:chgData name="Amanda Erwin" userId="S::amandadavis@ywcaquincy.org::0999e0cb-0feb-42ee-887c-b17b63262dcb" providerId="AD" clId="Web-{584DFCEE-348E-50F5-E5BA-E0E50FDF8F64}" dt="2024-08-06T17:21:48.258" v="103"/>
          <ac:spMkLst>
            <pc:docMk/>
            <pc:sldMk cId="1646807978" sldId="352"/>
            <ac:spMk id="8" creationId="{7ABAE731-A559-BC2C-7FB5-FC9A0C90D281}"/>
          </ac:spMkLst>
        </pc:spChg>
        <pc:spChg chg="add">
          <ac:chgData name="Amanda Erwin" userId="S::amandadavis@ywcaquincy.org::0999e0cb-0feb-42ee-887c-b17b63262dcb" providerId="AD" clId="Web-{584DFCEE-348E-50F5-E5BA-E0E50FDF8F64}" dt="2024-08-06T16:41:01.717" v="10"/>
          <ac:spMkLst>
            <pc:docMk/>
            <pc:sldMk cId="1646807978" sldId="352"/>
            <ac:spMk id="11" creationId="{3242BD3F-34D8-49D9-AD50-57D2CA82F4D2}"/>
          </ac:spMkLst>
        </pc:spChg>
        <pc:spChg chg="add">
          <ac:chgData name="Amanda Erwin" userId="S::amandadavis@ywcaquincy.org::0999e0cb-0feb-42ee-887c-b17b63262dcb" providerId="AD" clId="Web-{584DFCEE-348E-50F5-E5BA-E0E50FDF8F64}" dt="2024-08-06T16:41:01.717" v="10"/>
          <ac:spMkLst>
            <pc:docMk/>
            <pc:sldMk cId="1646807978" sldId="352"/>
            <ac:spMk id="15" creationId="{1A6C6EF1-C706-4615-8C87-D960AC8CFAF6}"/>
          </ac:spMkLst>
        </pc:spChg>
        <pc:spChg chg="add">
          <ac:chgData name="Amanda Erwin" userId="S::amandadavis@ywcaquincy.org::0999e0cb-0feb-42ee-887c-b17b63262dcb" providerId="AD" clId="Web-{584DFCEE-348E-50F5-E5BA-E0E50FDF8F64}" dt="2024-08-06T16:41:01.717" v="10"/>
          <ac:spMkLst>
            <pc:docMk/>
            <pc:sldMk cId="1646807978" sldId="352"/>
            <ac:spMk id="17" creationId="{0950EF2F-D329-4C76-A186-2AC329484C10}"/>
          </ac:spMkLst>
        </pc:spChg>
        <pc:spChg chg="add">
          <ac:chgData name="Amanda Erwin" userId="S::amandadavis@ywcaquincy.org::0999e0cb-0feb-42ee-887c-b17b63262dcb" providerId="AD" clId="Web-{584DFCEE-348E-50F5-E5BA-E0E50FDF8F64}" dt="2024-08-06T16:41:01.717" v="10"/>
          <ac:spMkLst>
            <pc:docMk/>
            <pc:sldMk cId="1646807978" sldId="352"/>
            <ac:spMk id="21" creationId="{72D5BAAA-C033-4271-A59A-E59E9E4E56AC}"/>
          </ac:spMkLst>
        </pc:spChg>
        <pc:spChg chg="add del mod">
          <ac:chgData name="Amanda Erwin" userId="S::amandadavis@ywcaquincy.org::0999e0cb-0feb-42ee-887c-b17b63262dcb" providerId="AD" clId="Web-{584DFCEE-348E-50F5-E5BA-E0E50FDF8F64}" dt="2024-08-06T17:27:31.460" v="112"/>
          <ac:spMkLst>
            <pc:docMk/>
            <pc:sldMk cId="1646807978" sldId="352"/>
            <ac:spMk id="67" creationId="{E2B00195-A82B-AB9D-19AC-A794E9B866DC}"/>
          </ac:spMkLst>
        </pc:spChg>
        <pc:spChg chg="add del mod">
          <ac:chgData name="Amanda Erwin" userId="S::amandadavis@ywcaquincy.org::0999e0cb-0feb-42ee-887c-b17b63262dcb" providerId="AD" clId="Web-{584DFCEE-348E-50F5-E5BA-E0E50FDF8F64}" dt="2024-08-06T17:27:52.960" v="114"/>
          <ac:spMkLst>
            <pc:docMk/>
            <pc:sldMk cId="1646807978" sldId="352"/>
            <ac:spMk id="85" creationId="{FD16822B-B137-B45F-DEFF-4472CADD7B22}"/>
          </ac:spMkLst>
        </pc:spChg>
        <pc:graphicFrameChg chg="add del mod ord modGraphic">
          <ac:chgData name="Amanda Erwin" userId="S::amandadavis@ywcaquincy.org::0999e0cb-0feb-42ee-887c-b17b63262dcb" providerId="AD" clId="Web-{584DFCEE-348E-50F5-E5BA-E0E50FDF8F64}" dt="2024-08-06T17:21:56.211" v="105"/>
          <ac:graphicFrameMkLst>
            <pc:docMk/>
            <pc:sldMk cId="1646807978" sldId="352"/>
            <ac:graphicFrameMk id="5" creationId="{D9373B21-F748-FA3D-4CF4-CE86F024EB74}"/>
          </ac:graphicFrameMkLst>
        </pc:graphicFrameChg>
        <pc:graphicFrameChg chg="add del mod ord modGraphic">
          <ac:chgData name="Amanda Erwin" userId="S::amandadavis@ywcaquincy.org::0999e0cb-0feb-42ee-887c-b17b63262dcb" providerId="AD" clId="Web-{584DFCEE-348E-50F5-E5BA-E0E50FDF8F64}" dt="2024-08-06T17:27:40.101" v="113"/>
          <ac:graphicFrameMkLst>
            <pc:docMk/>
            <pc:sldMk cId="1646807978" sldId="352"/>
            <ac:graphicFrameMk id="9" creationId="{94BC4A03-CBD2-596A-77C0-C345DAE0B278}"/>
          </ac:graphicFrameMkLst>
        </pc:graphicFrameChg>
        <pc:graphicFrameChg chg="add mod ord modGraphic">
          <ac:chgData name="Amanda Erwin" userId="S::amandadavis@ywcaquincy.org::0999e0cb-0feb-42ee-887c-b17b63262dcb" providerId="AD" clId="Web-{584DFCEE-348E-50F5-E5BA-E0E50FDF8F64}" dt="2024-08-06T17:42:25.021" v="564"/>
          <ac:graphicFrameMkLst>
            <pc:docMk/>
            <pc:sldMk cId="1646807978" sldId="352"/>
            <ac:graphicFrameMk id="86" creationId="{EE5C3198-1620-313C-0DF1-5CF2C7620C13}"/>
          </ac:graphicFrameMkLst>
        </pc:graphicFrameChg>
        <pc:picChg chg="add mod ord">
          <ac:chgData name="Amanda Erwin" userId="S::amandadavis@ywcaquincy.org::0999e0cb-0feb-42ee-887c-b17b63262dcb" providerId="AD" clId="Web-{584DFCEE-348E-50F5-E5BA-E0E50FDF8F64}" dt="2024-08-06T16:41:01.717" v="10"/>
          <ac:picMkLst>
            <pc:docMk/>
            <pc:sldMk cId="1646807978" sldId="352"/>
            <ac:picMk id="4" creationId="{3AFCE561-B485-E827-FBF2-0E9C46793F88}"/>
          </ac:picMkLst>
        </pc:picChg>
        <pc:picChg chg="add">
          <ac:chgData name="Amanda Erwin" userId="S::amandadavis@ywcaquincy.org::0999e0cb-0feb-42ee-887c-b17b63262dcb" providerId="AD" clId="Web-{584DFCEE-348E-50F5-E5BA-E0E50FDF8F64}" dt="2024-08-06T16:41:01.717" v="10"/>
          <ac:picMkLst>
            <pc:docMk/>
            <pc:sldMk cId="1646807978" sldId="352"/>
            <ac:picMk id="13" creationId="{01F64344-FAFE-4948-973B-8451CA558332}"/>
          </ac:picMkLst>
        </pc:picChg>
        <pc:picChg chg="add">
          <ac:chgData name="Amanda Erwin" userId="S::amandadavis@ywcaquincy.org::0999e0cb-0feb-42ee-887c-b17b63262dcb" providerId="AD" clId="Web-{584DFCEE-348E-50F5-E5BA-E0E50FDF8F64}" dt="2024-08-06T16:41:01.717" v="10"/>
          <ac:picMkLst>
            <pc:docMk/>
            <pc:sldMk cId="1646807978" sldId="352"/>
            <ac:picMk id="19" creationId="{B427DF1C-7943-48BF-8180-3C8513057074}"/>
          </ac:picMkLst>
        </pc:picChg>
      </pc:sldChg>
    </pc:docChg>
  </pc:docChgLst>
  <pc:docChgLst>
    <pc:chgData name="Amanda Erwin" userId="S::amandadavis@ywcaquincy.org::0999e0cb-0feb-42ee-887c-b17b63262dcb" providerId="AD" clId="Web-{3CD620F2-86E5-5B71-40A5-7CB34572E3E6}"/>
    <pc:docChg chg="addSld modSld modSection">
      <pc:chgData name="Amanda Erwin" userId="S::amandadavis@ywcaquincy.org::0999e0cb-0feb-42ee-887c-b17b63262dcb" providerId="AD" clId="Web-{3CD620F2-86E5-5B71-40A5-7CB34572E3E6}" dt="2024-09-12T15:29:05.088" v="15" actId="1076"/>
      <pc:docMkLst>
        <pc:docMk/>
      </pc:docMkLst>
      <pc:sldChg chg="modSp">
        <pc:chgData name="Amanda Erwin" userId="S::amandadavis@ywcaquincy.org::0999e0cb-0feb-42ee-887c-b17b63262dcb" providerId="AD" clId="Web-{3CD620F2-86E5-5B71-40A5-7CB34572E3E6}" dt="2024-09-12T15:25:38.471" v="2" actId="20577"/>
        <pc:sldMkLst>
          <pc:docMk/>
          <pc:sldMk cId="1389944200" sldId="342"/>
        </pc:sldMkLst>
        <pc:spChg chg="mod">
          <ac:chgData name="Amanda Erwin" userId="S::amandadavis@ywcaquincy.org::0999e0cb-0feb-42ee-887c-b17b63262dcb" providerId="AD" clId="Web-{3CD620F2-86E5-5B71-40A5-7CB34572E3E6}" dt="2024-09-12T15:25:38.471" v="2" actId="20577"/>
          <ac:spMkLst>
            <pc:docMk/>
            <pc:sldMk cId="1389944200" sldId="342"/>
            <ac:spMk id="2" creationId="{C9EF4B03-E00F-4D59-B60C-B9BE4D48B52B}"/>
          </ac:spMkLst>
        </pc:spChg>
      </pc:sldChg>
      <pc:sldChg chg="addSp delSp modSp new">
        <pc:chgData name="Amanda Erwin" userId="S::amandadavis@ywcaquincy.org::0999e0cb-0feb-42ee-887c-b17b63262dcb" providerId="AD" clId="Web-{3CD620F2-86E5-5B71-40A5-7CB34572E3E6}" dt="2024-09-12T15:29:05.088" v="15" actId="1076"/>
        <pc:sldMkLst>
          <pc:docMk/>
          <pc:sldMk cId="2914233554" sldId="364"/>
        </pc:sldMkLst>
        <pc:spChg chg="del">
          <ac:chgData name="Amanda Erwin" userId="S::amandadavis@ywcaquincy.org::0999e0cb-0feb-42ee-887c-b17b63262dcb" providerId="AD" clId="Web-{3CD620F2-86E5-5B71-40A5-7CB34572E3E6}" dt="2024-09-12T15:26:48.770" v="4"/>
          <ac:spMkLst>
            <pc:docMk/>
            <pc:sldMk cId="2914233554" sldId="364"/>
            <ac:spMk id="2" creationId="{FB303394-12B8-E4A3-29EE-0BC5891421B2}"/>
          </ac:spMkLst>
        </pc:spChg>
        <pc:spChg chg="del">
          <ac:chgData name="Amanda Erwin" userId="S::amandadavis@ywcaquincy.org::0999e0cb-0feb-42ee-887c-b17b63262dcb" providerId="AD" clId="Web-{3CD620F2-86E5-5B71-40A5-7CB34572E3E6}" dt="2024-09-12T15:26:51.005" v="5"/>
          <ac:spMkLst>
            <pc:docMk/>
            <pc:sldMk cId="2914233554" sldId="364"/>
            <ac:spMk id="3" creationId="{513CDBC3-6EDE-8521-34BB-D2266019B759}"/>
          </ac:spMkLst>
        </pc:spChg>
        <pc:picChg chg="add mod">
          <ac:chgData name="Amanda Erwin" userId="S::amandadavis@ywcaquincy.org::0999e0cb-0feb-42ee-887c-b17b63262dcb" providerId="AD" clId="Web-{3CD620F2-86E5-5B71-40A5-7CB34572E3E6}" dt="2024-09-12T15:27:04.115" v="9" actId="1076"/>
          <ac:picMkLst>
            <pc:docMk/>
            <pc:sldMk cId="2914233554" sldId="364"/>
            <ac:picMk id="4" creationId="{5836F4B7-F954-87D7-8A0B-8C9B693B14CB}"/>
          </ac:picMkLst>
        </pc:picChg>
        <pc:picChg chg="add mod">
          <ac:chgData name="Amanda Erwin" userId="S::amandadavis@ywcaquincy.org::0999e0cb-0feb-42ee-887c-b17b63262dcb" providerId="AD" clId="Web-{3CD620F2-86E5-5B71-40A5-7CB34572E3E6}" dt="2024-09-12T15:28:05.743" v="12" actId="1076"/>
          <ac:picMkLst>
            <pc:docMk/>
            <pc:sldMk cId="2914233554" sldId="364"/>
            <ac:picMk id="5" creationId="{08D75A49-A114-6D90-390C-38B2CFDFA6CC}"/>
          </ac:picMkLst>
        </pc:picChg>
        <pc:picChg chg="add mod">
          <ac:chgData name="Amanda Erwin" userId="S::amandadavis@ywcaquincy.org::0999e0cb-0feb-42ee-887c-b17b63262dcb" providerId="AD" clId="Web-{3CD620F2-86E5-5B71-40A5-7CB34572E3E6}" dt="2024-09-12T15:29:05.088" v="15" actId="1076"/>
          <ac:picMkLst>
            <pc:docMk/>
            <pc:sldMk cId="2914233554" sldId="364"/>
            <ac:picMk id="6" creationId="{B511A47C-4548-73DB-B1D6-FF61DF850611}"/>
          </ac:picMkLst>
        </pc:picChg>
      </pc:sldChg>
    </pc:docChg>
  </pc:docChgLst>
  <pc:docChgLst>
    <pc:chgData name="Amanda Erwin" userId="S::amandadavis@ywcaquincy.org::0999e0cb-0feb-42ee-887c-b17b63262dcb" providerId="AD" clId="Web-{97C0C5E8-DA81-D30D-FFD7-67BE4122AAC5}"/>
    <pc:docChg chg="delSld modSld modSection">
      <pc:chgData name="Amanda Erwin" userId="S::amandadavis@ywcaquincy.org::0999e0cb-0feb-42ee-887c-b17b63262dcb" providerId="AD" clId="Web-{97C0C5E8-DA81-D30D-FFD7-67BE4122AAC5}" dt="2024-09-12T13:46:36.784" v="53" actId="20577"/>
      <pc:docMkLst>
        <pc:docMk/>
      </pc:docMkLst>
      <pc:sldChg chg="addSp delSp modSp">
        <pc:chgData name="Amanda Erwin" userId="S::amandadavis@ywcaquincy.org::0999e0cb-0feb-42ee-887c-b17b63262dcb" providerId="AD" clId="Web-{97C0C5E8-DA81-D30D-FFD7-67BE4122AAC5}" dt="2024-09-11T13:57:41.778" v="23"/>
        <pc:sldMkLst>
          <pc:docMk/>
          <pc:sldMk cId="1389944200" sldId="342"/>
        </pc:sldMkLst>
        <pc:spChg chg="add del mod">
          <ac:chgData name="Amanda Erwin" userId="S::amandadavis@ywcaquincy.org::0999e0cb-0feb-42ee-887c-b17b63262dcb" providerId="AD" clId="Web-{97C0C5E8-DA81-D30D-FFD7-67BE4122AAC5}" dt="2024-09-11T13:57:41.778" v="23"/>
          <ac:spMkLst>
            <pc:docMk/>
            <pc:sldMk cId="1389944200" sldId="342"/>
            <ac:spMk id="4" creationId="{5C73DC9F-A964-F1D5-053D-CD01872BA798}"/>
          </ac:spMkLst>
        </pc:spChg>
      </pc:sldChg>
      <pc:sldChg chg="del">
        <pc:chgData name="Amanda Erwin" userId="S::amandadavis@ywcaquincy.org::0999e0cb-0feb-42ee-887c-b17b63262dcb" providerId="AD" clId="Web-{97C0C5E8-DA81-D30D-FFD7-67BE4122AAC5}" dt="2024-09-12T13:14:04.513" v="38"/>
        <pc:sldMkLst>
          <pc:docMk/>
          <pc:sldMk cId="283546815" sldId="353"/>
        </pc:sldMkLst>
      </pc:sldChg>
      <pc:sldChg chg="del">
        <pc:chgData name="Amanda Erwin" userId="S::amandadavis@ywcaquincy.org::0999e0cb-0feb-42ee-887c-b17b63262dcb" providerId="AD" clId="Web-{97C0C5E8-DA81-D30D-FFD7-67BE4122AAC5}" dt="2024-09-12T13:13:36.529" v="24"/>
        <pc:sldMkLst>
          <pc:docMk/>
          <pc:sldMk cId="1293417838" sldId="354"/>
        </pc:sldMkLst>
      </pc:sldChg>
      <pc:sldChg chg="modSp">
        <pc:chgData name="Amanda Erwin" userId="S::amandadavis@ywcaquincy.org::0999e0cb-0feb-42ee-887c-b17b63262dcb" providerId="AD" clId="Web-{97C0C5E8-DA81-D30D-FFD7-67BE4122AAC5}" dt="2024-09-12T13:13:43.279" v="28" actId="20577"/>
        <pc:sldMkLst>
          <pc:docMk/>
          <pc:sldMk cId="3193543318" sldId="360"/>
        </pc:sldMkLst>
        <pc:spChg chg="mod">
          <ac:chgData name="Amanda Erwin" userId="S::amandadavis@ywcaquincy.org::0999e0cb-0feb-42ee-887c-b17b63262dcb" providerId="AD" clId="Web-{97C0C5E8-DA81-D30D-FFD7-67BE4122AAC5}" dt="2024-09-12T13:13:43.279" v="28" actId="20577"/>
          <ac:spMkLst>
            <pc:docMk/>
            <pc:sldMk cId="3193543318" sldId="360"/>
            <ac:spMk id="2" creationId="{6B58E3D5-47FF-F0D9-552B-F72076864B0C}"/>
          </ac:spMkLst>
        </pc:spChg>
      </pc:sldChg>
      <pc:sldChg chg="modSp">
        <pc:chgData name="Amanda Erwin" userId="S::amandadavis@ywcaquincy.org::0999e0cb-0feb-42ee-887c-b17b63262dcb" providerId="AD" clId="Web-{97C0C5E8-DA81-D30D-FFD7-67BE4122AAC5}" dt="2024-09-12T13:46:36.784" v="53" actId="20577"/>
        <pc:sldMkLst>
          <pc:docMk/>
          <pc:sldMk cId="1714587649" sldId="361"/>
        </pc:sldMkLst>
        <pc:spChg chg="mod">
          <ac:chgData name="Amanda Erwin" userId="S::amandadavis@ywcaquincy.org::0999e0cb-0feb-42ee-887c-b17b63262dcb" providerId="AD" clId="Web-{97C0C5E8-DA81-D30D-FFD7-67BE4122AAC5}" dt="2024-09-12T13:46:36.784" v="53" actId="20577"/>
          <ac:spMkLst>
            <pc:docMk/>
            <pc:sldMk cId="1714587649" sldId="361"/>
            <ac:spMk id="3" creationId="{BFC54882-75DB-3665-925A-57D3F7E9C2C3}"/>
          </ac:spMkLst>
        </pc:spChg>
      </pc:sldChg>
      <pc:sldChg chg="modSp">
        <pc:chgData name="Amanda Erwin" userId="S::amandadavis@ywcaquincy.org::0999e0cb-0feb-42ee-887c-b17b63262dcb" providerId="AD" clId="Web-{97C0C5E8-DA81-D30D-FFD7-67BE4122AAC5}" dt="2024-09-12T13:13:54.904" v="37" actId="20577"/>
        <pc:sldMkLst>
          <pc:docMk/>
          <pc:sldMk cId="2027339220" sldId="362"/>
        </pc:sldMkLst>
        <pc:spChg chg="mod">
          <ac:chgData name="Amanda Erwin" userId="S::amandadavis@ywcaquincy.org::0999e0cb-0feb-42ee-887c-b17b63262dcb" providerId="AD" clId="Web-{97C0C5E8-DA81-D30D-FFD7-67BE4122AAC5}" dt="2024-09-12T13:13:54.904" v="37" actId="20577"/>
          <ac:spMkLst>
            <pc:docMk/>
            <pc:sldMk cId="2027339220" sldId="362"/>
            <ac:spMk id="2" creationId="{6B58E3D5-47FF-F0D9-552B-F72076864B0C}"/>
          </ac:spMkLst>
        </pc:spChg>
      </pc:sldChg>
      <pc:sldChg chg="modSp">
        <pc:chgData name="Amanda Erwin" userId="S::amandadavis@ywcaquincy.org::0999e0cb-0feb-42ee-887c-b17b63262dcb" providerId="AD" clId="Web-{97C0C5E8-DA81-D30D-FFD7-67BE4122AAC5}" dt="2024-09-12T13:13:49.669" v="34" actId="20577"/>
        <pc:sldMkLst>
          <pc:docMk/>
          <pc:sldMk cId="681437410" sldId="363"/>
        </pc:sldMkLst>
        <pc:spChg chg="mod">
          <ac:chgData name="Amanda Erwin" userId="S::amandadavis@ywcaquincy.org::0999e0cb-0feb-42ee-887c-b17b63262dcb" providerId="AD" clId="Web-{97C0C5E8-DA81-D30D-FFD7-67BE4122AAC5}" dt="2024-09-12T13:13:49.669" v="34" actId="20577"/>
          <ac:spMkLst>
            <pc:docMk/>
            <pc:sldMk cId="681437410" sldId="363"/>
            <ac:spMk id="2" creationId="{6B58E3D5-47FF-F0D9-552B-F72076864B0C}"/>
          </ac:spMkLst>
        </pc:spChg>
      </pc:sldChg>
    </pc:docChg>
  </pc:docChgLst>
  <pc:docChgLst>
    <pc:chgData name="Amanda Erwin" userId="S::amandadavis@ywcaquincy.org::0999e0cb-0feb-42ee-887c-b17b63262dcb" providerId="AD" clId="Web-{0EC055B5-E7BD-4B40-D167-E83637C72955}"/>
    <pc:docChg chg="addSld delSld modSld sldOrd modSection">
      <pc:chgData name="Amanda Erwin" userId="S::amandadavis@ywcaquincy.org::0999e0cb-0feb-42ee-887c-b17b63262dcb" providerId="AD" clId="Web-{0EC055B5-E7BD-4B40-D167-E83637C72955}" dt="2024-09-10T20:10:30.684" v="213" actId="20577"/>
      <pc:docMkLst>
        <pc:docMk/>
      </pc:docMkLst>
      <pc:sldChg chg="del">
        <pc:chgData name="Amanda Erwin" userId="S::amandadavis@ywcaquincy.org::0999e0cb-0feb-42ee-887c-b17b63262dcb" providerId="AD" clId="Web-{0EC055B5-E7BD-4B40-D167-E83637C72955}" dt="2024-09-10T19:21:25.125" v="36"/>
        <pc:sldMkLst>
          <pc:docMk/>
          <pc:sldMk cId="3763411540" sldId="330"/>
        </pc:sldMkLst>
      </pc:sldChg>
      <pc:sldChg chg="del">
        <pc:chgData name="Amanda Erwin" userId="S::amandadavis@ywcaquincy.org::0999e0cb-0feb-42ee-887c-b17b63262dcb" providerId="AD" clId="Web-{0EC055B5-E7BD-4B40-D167-E83637C72955}" dt="2024-09-10T19:21:29.547" v="38"/>
        <pc:sldMkLst>
          <pc:docMk/>
          <pc:sldMk cId="1413407059" sldId="344"/>
        </pc:sldMkLst>
      </pc:sldChg>
      <pc:sldChg chg="addSp modSp ord">
        <pc:chgData name="Amanda Erwin" userId="S::amandadavis@ywcaquincy.org::0999e0cb-0feb-42ee-887c-b17b63262dcb" providerId="AD" clId="Web-{0EC055B5-E7BD-4B40-D167-E83637C72955}" dt="2024-09-10T19:05:35.502" v="15"/>
        <pc:sldMkLst>
          <pc:docMk/>
          <pc:sldMk cId="3126594871" sldId="351"/>
        </pc:sldMkLst>
        <pc:picChg chg="add mod">
          <ac:chgData name="Amanda Erwin" userId="S::amandadavis@ywcaquincy.org::0999e0cb-0feb-42ee-887c-b17b63262dcb" providerId="AD" clId="Web-{0EC055B5-E7BD-4B40-D167-E83637C72955}" dt="2024-09-10T19:05:35.502" v="15"/>
          <ac:picMkLst>
            <pc:docMk/>
            <pc:sldMk cId="3126594871" sldId="351"/>
            <ac:picMk id="3" creationId="{65C37814-A82B-DFB3-8E19-60A8DA2BE3CA}"/>
          </ac:picMkLst>
        </pc:picChg>
      </pc:sldChg>
      <pc:sldChg chg="del">
        <pc:chgData name="Amanda Erwin" userId="S::amandadavis@ywcaquincy.org::0999e0cb-0feb-42ee-887c-b17b63262dcb" providerId="AD" clId="Web-{0EC055B5-E7BD-4B40-D167-E83637C72955}" dt="2024-09-10T19:21:21.953" v="35"/>
        <pc:sldMkLst>
          <pc:docMk/>
          <pc:sldMk cId="1646807978" sldId="352"/>
        </pc:sldMkLst>
      </pc:sldChg>
      <pc:sldChg chg="ord">
        <pc:chgData name="Amanda Erwin" userId="S::amandadavis@ywcaquincy.org::0999e0cb-0feb-42ee-887c-b17b63262dcb" providerId="AD" clId="Web-{0EC055B5-E7BD-4B40-D167-E83637C72955}" dt="2024-09-10T19:27:16.182" v="45"/>
        <pc:sldMkLst>
          <pc:docMk/>
          <pc:sldMk cId="283546815" sldId="353"/>
        </pc:sldMkLst>
      </pc:sldChg>
      <pc:sldChg chg="ord">
        <pc:chgData name="Amanda Erwin" userId="S::amandadavis@ywcaquincy.org::0999e0cb-0feb-42ee-887c-b17b63262dcb" providerId="AD" clId="Web-{0EC055B5-E7BD-4B40-D167-E83637C72955}" dt="2024-09-10T19:21:34.203" v="39"/>
        <pc:sldMkLst>
          <pc:docMk/>
          <pc:sldMk cId="1293417838" sldId="354"/>
        </pc:sldMkLst>
      </pc:sldChg>
      <pc:sldChg chg="del">
        <pc:chgData name="Amanda Erwin" userId="S::amandadavis@ywcaquincy.org::0999e0cb-0feb-42ee-887c-b17b63262dcb" providerId="AD" clId="Web-{0EC055B5-E7BD-4B40-D167-E83637C72955}" dt="2024-09-10T19:21:46" v="41"/>
        <pc:sldMkLst>
          <pc:docMk/>
          <pc:sldMk cId="728486430" sldId="355"/>
        </pc:sldMkLst>
      </pc:sldChg>
      <pc:sldChg chg="del">
        <pc:chgData name="Amanda Erwin" userId="S::amandadavis@ywcaquincy.org::0999e0cb-0feb-42ee-887c-b17b63262dcb" providerId="AD" clId="Web-{0EC055B5-E7BD-4B40-D167-E83637C72955}" dt="2024-09-10T19:21:43.469" v="40"/>
        <pc:sldMkLst>
          <pc:docMk/>
          <pc:sldMk cId="429453623" sldId="356"/>
        </pc:sldMkLst>
      </pc:sldChg>
      <pc:sldChg chg="del">
        <pc:chgData name="Amanda Erwin" userId="S::amandadavis@ywcaquincy.org::0999e0cb-0feb-42ee-887c-b17b63262dcb" providerId="AD" clId="Web-{0EC055B5-E7BD-4B40-D167-E83637C72955}" dt="2024-09-10T19:21:27.031" v="37"/>
        <pc:sldMkLst>
          <pc:docMk/>
          <pc:sldMk cId="3944052488" sldId="357"/>
        </pc:sldMkLst>
      </pc:sldChg>
      <pc:sldChg chg="del ord">
        <pc:chgData name="Amanda Erwin" userId="S::amandadavis@ywcaquincy.org::0999e0cb-0feb-42ee-887c-b17b63262dcb" providerId="AD" clId="Web-{0EC055B5-E7BD-4B40-D167-E83637C72955}" dt="2024-09-10T19:21:53.110" v="43"/>
        <pc:sldMkLst>
          <pc:docMk/>
          <pc:sldMk cId="221128423" sldId="358"/>
        </pc:sldMkLst>
      </pc:sldChg>
      <pc:sldChg chg="modSp ord">
        <pc:chgData name="Amanda Erwin" userId="S::amandadavis@ywcaquincy.org::0999e0cb-0feb-42ee-887c-b17b63262dcb" providerId="AD" clId="Web-{0EC055B5-E7BD-4B40-D167-E83637C72955}" dt="2024-09-10T20:10:30.684" v="213" actId="20577"/>
        <pc:sldMkLst>
          <pc:docMk/>
          <pc:sldMk cId="1448288648" sldId="359"/>
        </pc:sldMkLst>
        <pc:spChg chg="mod">
          <ac:chgData name="Amanda Erwin" userId="S::amandadavis@ywcaquincy.org::0999e0cb-0feb-42ee-887c-b17b63262dcb" providerId="AD" clId="Web-{0EC055B5-E7BD-4B40-D167-E83637C72955}" dt="2024-09-10T19:07:13.239" v="34" actId="20577"/>
          <ac:spMkLst>
            <pc:docMk/>
            <pc:sldMk cId="1448288648" sldId="359"/>
            <ac:spMk id="2" creationId="{7ACA5E97-E48C-15CE-0F4C-6A2BE7B1B360}"/>
          </ac:spMkLst>
        </pc:spChg>
        <pc:spChg chg="mod">
          <ac:chgData name="Amanda Erwin" userId="S::amandadavis@ywcaquincy.org::0999e0cb-0feb-42ee-887c-b17b63262dcb" providerId="AD" clId="Web-{0EC055B5-E7BD-4B40-D167-E83637C72955}" dt="2024-09-10T20:10:30.684" v="213" actId="20577"/>
          <ac:spMkLst>
            <pc:docMk/>
            <pc:sldMk cId="1448288648" sldId="359"/>
            <ac:spMk id="3" creationId="{9F4150D4-7067-51F2-BB4E-B6C611DFFA36}"/>
          </ac:spMkLst>
        </pc:spChg>
        <pc:spChg chg="mod">
          <ac:chgData name="Amanda Erwin" userId="S::amandadavis@ywcaquincy.org::0999e0cb-0feb-42ee-887c-b17b63262dcb" providerId="AD" clId="Web-{0EC055B5-E7BD-4B40-D167-E83637C72955}" dt="2024-09-10T19:06:51.535" v="31" actId="20577"/>
          <ac:spMkLst>
            <pc:docMk/>
            <pc:sldMk cId="1448288648" sldId="359"/>
            <ac:spMk id="4" creationId="{6FE5FD97-A158-5916-CD54-4C190BB5DE45}"/>
          </ac:spMkLst>
        </pc:spChg>
      </pc:sldChg>
      <pc:sldChg chg="del">
        <pc:chgData name="Amanda Erwin" userId="S::amandadavis@ywcaquincy.org::0999e0cb-0feb-42ee-887c-b17b63262dcb" providerId="AD" clId="Web-{0EC055B5-E7BD-4B40-D167-E83637C72955}" dt="2024-09-10T19:21:51.346" v="42"/>
        <pc:sldMkLst>
          <pc:docMk/>
          <pc:sldMk cId="1949263958" sldId="360"/>
        </pc:sldMkLst>
      </pc:sldChg>
      <pc:sldChg chg="modSp new">
        <pc:chgData name="Amanda Erwin" userId="S::amandadavis@ywcaquincy.org::0999e0cb-0feb-42ee-887c-b17b63262dcb" providerId="AD" clId="Web-{0EC055B5-E7BD-4B40-D167-E83637C72955}" dt="2024-09-10T20:08:28.352" v="211" actId="20577"/>
        <pc:sldMkLst>
          <pc:docMk/>
          <pc:sldMk cId="3193543318" sldId="360"/>
        </pc:sldMkLst>
        <pc:spChg chg="mod">
          <ac:chgData name="Amanda Erwin" userId="S::amandadavis@ywcaquincy.org::0999e0cb-0feb-42ee-887c-b17b63262dcb" providerId="AD" clId="Web-{0EC055B5-E7BD-4B40-D167-E83637C72955}" dt="2024-09-10T19:53:55.466" v="108" actId="20577"/>
          <ac:spMkLst>
            <pc:docMk/>
            <pc:sldMk cId="3193543318" sldId="360"/>
            <ac:spMk id="2" creationId="{6B58E3D5-47FF-F0D9-552B-F72076864B0C}"/>
          </ac:spMkLst>
        </pc:spChg>
        <pc:spChg chg="mod">
          <ac:chgData name="Amanda Erwin" userId="S::amandadavis@ywcaquincy.org::0999e0cb-0feb-42ee-887c-b17b63262dcb" providerId="AD" clId="Web-{0EC055B5-E7BD-4B40-D167-E83637C72955}" dt="2024-09-10T20:08:28.352" v="211" actId="20577"/>
          <ac:spMkLst>
            <pc:docMk/>
            <pc:sldMk cId="3193543318" sldId="360"/>
            <ac:spMk id="3" creationId="{4C3B0F91-96A8-0F19-48E3-BB06C3A96DC7}"/>
          </ac:spMkLst>
        </pc:spChg>
      </pc:sldChg>
      <pc:sldChg chg="add del replId modTransition">
        <pc:chgData name="Amanda Erwin" userId="S::amandadavis@ywcaquincy.org::0999e0cb-0feb-42ee-887c-b17b63262dcb" providerId="AD" clId="Web-{0EC055B5-E7BD-4B40-D167-E83637C72955}" dt="2024-09-10T19:04:55.938" v="10"/>
        <pc:sldMkLst>
          <pc:docMk/>
          <pc:sldMk cId="1494755547" sldId="361"/>
        </pc:sldMkLst>
      </pc:sldChg>
      <pc:sldChg chg="modSp new">
        <pc:chgData name="Amanda Erwin" userId="S::amandadavis@ywcaquincy.org::0999e0cb-0feb-42ee-887c-b17b63262dcb" providerId="AD" clId="Web-{0EC055B5-E7BD-4B40-D167-E83637C72955}" dt="2024-09-10T19:46:43.625" v="87" actId="20577"/>
        <pc:sldMkLst>
          <pc:docMk/>
          <pc:sldMk cId="1714587649" sldId="361"/>
        </pc:sldMkLst>
        <pc:spChg chg="mod">
          <ac:chgData name="Amanda Erwin" userId="S::amandadavis@ywcaquincy.org::0999e0cb-0feb-42ee-887c-b17b63262dcb" providerId="AD" clId="Web-{0EC055B5-E7BD-4B40-D167-E83637C72955}" dt="2024-09-10T19:37:38.733" v="52" actId="20577"/>
          <ac:spMkLst>
            <pc:docMk/>
            <pc:sldMk cId="1714587649" sldId="361"/>
            <ac:spMk id="2" creationId="{33B68C7F-D5D0-619B-A8C1-0E74292543B3}"/>
          </ac:spMkLst>
        </pc:spChg>
        <pc:spChg chg="mod">
          <ac:chgData name="Amanda Erwin" userId="S::amandadavis@ywcaquincy.org::0999e0cb-0feb-42ee-887c-b17b63262dcb" providerId="AD" clId="Web-{0EC055B5-E7BD-4B40-D167-E83637C72955}" dt="2024-09-10T19:46:43.625" v="87" actId="20577"/>
          <ac:spMkLst>
            <pc:docMk/>
            <pc:sldMk cId="1714587649" sldId="361"/>
            <ac:spMk id="3" creationId="{BFC54882-75DB-3665-925A-57D3F7E9C2C3}"/>
          </ac:spMkLst>
        </pc:spChg>
      </pc:sldChg>
      <pc:sldChg chg="modSp add replId">
        <pc:chgData name="Amanda Erwin" userId="S::amandadavis@ywcaquincy.org::0999e0cb-0feb-42ee-887c-b17b63262dcb" providerId="AD" clId="Web-{0EC055B5-E7BD-4B40-D167-E83637C72955}" dt="2024-09-10T20:07:46.710" v="203" actId="20577"/>
        <pc:sldMkLst>
          <pc:docMk/>
          <pc:sldMk cId="2027339220" sldId="362"/>
        </pc:sldMkLst>
        <pc:spChg chg="mod">
          <ac:chgData name="Amanda Erwin" userId="S::amandadavis@ywcaquincy.org::0999e0cb-0feb-42ee-887c-b17b63262dcb" providerId="AD" clId="Web-{0EC055B5-E7BD-4B40-D167-E83637C72955}" dt="2024-09-10T19:54:37.639" v="134" actId="20577"/>
          <ac:spMkLst>
            <pc:docMk/>
            <pc:sldMk cId="2027339220" sldId="362"/>
            <ac:spMk id="2" creationId="{6B58E3D5-47FF-F0D9-552B-F72076864B0C}"/>
          </ac:spMkLst>
        </pc:spChg>
        <pc:spChg chg="mod">
          <ac:chgData name="Amanda Erwin" userId="S::amandadavis@ywcaquincy.org::0999e0cb-0feb-42ee-887c-b17b63262dcb" providerId="AD" clId="Web-{0EC055B5-E7BD-4B40-D167-E83637C72955}" dt="2024-09-10T20:07:46.710" v="203" actId="20577"/>
          <ac:spMkLst>
            <pc:docMk/>
            <pc:sldMk cId="2027339220" sldId="362"/>
            <ac:spMk id="3" creationId="{4C3B0F91-96A8-0F19-48E3-BB06C3A96DC7}"/>
          </ac:spMkLst>
        </pc:spChg>
      </pc:sldChg>
      <pc:sldChg chg="modSp add replId">
        <pc:chgData name="Amanda Erwin" userId="S::amandadavis@ywcaquincy.org::0999e0cb-0feb-42ee-887c-b17b63262dcb" providerId="AD" clId="Web-{0EC055B5-E7BD-4B40-D167-E83637C72955}" dt="2024-09-10T20:06:13.692" v="199" actId="20577"/>
        <pc:sldMkLst>
          <pc:docMk/>
          <pc:sldMk cId="681437410" sldId="363"/>
        </pc:sldMkLst>
        <pc:spChg chg="mod">
          <ac:chgData name="Amanda Erwin" userId="S::amandadavis@ywcaquincy.org::0999e0cb-0feb-42ee-887c-b17b63262dcb" providerId="AD" clId="Web-{0EC055B5-E7BD-4B40-D167-E83637C72955}" dt="2024-09-10T19:54:23.936" v="123" actId="20577"/>
          <ac:spMkLst>
            <pc:docMk/>
            <pc:sldMk cId="681437410" sldId="363"/>
            <ac:spMk id="2" creationId="{6B58E3D5-47FF-F0D9-552B-F72076864B0C}"/>
          </ac:spMkLst>
        </pc:spChg>
        <pc:spChg chg="mod">
          <ac:chgData name="Amanda Erwin" userId="S::amandadavis@ywcaquincy.org::0999e0cb-0feb-42ee-887c-b17b63262dcb" providerId="AD" clId="Web-{0EC055B5-E7BD-4B40-D167-E83637C72955}" dt="2024-09-10T20:06:13.692" v="199" actId="20577"/>
          <ac:spMkLst>
            <pc:docMk/>
            <pc:sldMk cId="681437410" sldId="363"/>
            <ac:spMk id="3" creationId="{4C3B0F91-96A8-0F19-48E3-BB06C3A96DC7}"/>
          </ac:spMkLst>
        </pc:spChg>
      </pc:sldChg>
    </pc:docChg>
  </pc:docChgLst>
  <pc:docChgLst>
    <pc:chgData name="Amanda Erwin" userId="S::amandadavis@ywcaquincy.org::0999e0cb-0feb-42ee-887c-b17b63262dcb" providerId="AD" clId="Web-{5572296F-7B7B-EC52-B9B8-3365804B81A4}"/>
    <pc:docChg chg="modSld">
      <pc:chgData name="Amanda Erwin" userId="S::amandadavis@ywcaquincy.org::0999e0cb-0feb-42ee-887c-b17b63262dcb" providerId="AD" clId="Web-{5572296F-7B7B-EC52-B9B8-3365804B81A4}" dt="2024-09-10T20:15:24.619" v="5" actId="20577"/>
      <pc:docMkLst>
        <pc:docMk/>
      </pc:docMkLst>
      <pc:sldChg chg="modSp">
        <pc:chgData name="Amanda Erwin" userId="S::amandadavis@ywcaquincy.org::0999e0cb-0feb-42ee-887c-b17b63262dcb" providerId="AD" clId="Web-{5572296F-7B7B-EC52-B9B8-3365804B81A4}" dt="2024-09-10T20:14:37.228" v="0" actId="20577"/>
        <pc:sldMkLst>
          <pc:docMk/>
          <pc:sldMk cId="3193543318" sldId="360"/>
        </pc:sldMkLst>
        <pc:spChg chg="mod">
          <ac:chgData name="Amanda Erwin" userId="S::amandadavis@ywcaquincy.org::0999e0cb-0feb-42ee-887c-b17b63262dcb" providerId="AD" clId="Web-{5572296F-7B7B-EC52-B9B8-3365804B81A4}" dt="2024-09-10T20:14:37.228" v="0" actId="20577"/>
          <ac:spMkLst>
            <pc:docMk/>
            <pc:sldMk cId="3193543318" sldId="360"/>
            <ac:spMk id="3" creationId="{4C3B0F91-96A8-0F19-48E3-BB06C3A96DC7}"/>
          </ac:spMkLst>
        </pc:spChg>
      </pc:sldChg>
      <pc:sldChg chg="modSp">
        <pc:chgData name="Amanda Erwin" userId="S::amandadavis@ywcaquincy.org::0999e0cb-0feb-42ee-887c-b17b63262dcb" providerId="AD" clId="Web-{5572296F-7B7B-EC52-B9B8-3365804B81A4}" dt="2024-09-10T20:15:24.619" v="5" actId="20577"/>
        <pc:sldMkLst>
          <pc:docMk/>
          <pc:sldMk cId="681437410" sldId="363"/>
        </pc:sldMkLst>
        <pc:spChg chg="mod">
          <ac:chgData name="Amanda Erwin" userId="S::amandadavis@ywcaquincy.org::0999e0cb-0feb-42ee-887c-b17b63262dcb" providerId="AD" clId="Web-{5572296F-7B7B-EC52-B9B8-3365804B81A4}" dt="2024-09-10T20:15:24.619" v="5" actId="20577"/>
          <ac:spMkLst>
            <pc:docMk/>
            <pc:sldMk cId="681437410" sldId="363"/>
            <ac:spMk id="3" creationId="{4C3B0F91-96A8-0F19-48E3-BB06C3A96DC7}"/>
          </ac:spMkLst>
        </pc:spChg>
      </pc:sldChg>
    </pc:docChg>
  </pc:docChgLst>
  <pc:docChgLst>
    <pc:chgData name="Amanda Erwin" userId="0999e0cb-0feb-42ee-887c-b17b63262dcb" providerId="ADAL" clId="{778CEEEF-D2B9-4C12-896C-B076A832A877}"/>
    <pc:docChg chg="undo redo custSel addSld modSld sldOrd addSection delSection modSection">
      <pc:chgData name="Amanda Erwin" userId="0999e0cb-0feb-42ee-887c-b17b63262dcb" providerId="ADAL" clId="{778CEEEF-D2B9-4C12-896C-B076A832A877}" dt="2024-08-08T16:34:44.109" v="5084" actId="20577"/>
      <pc:docMkLst>
        <pc:docMk/>
      </pc:docMkLst>
      <pc:sldChg chg="delSp modSp mod ord">
        <pc:chgData name="Amanda Erwin" userId="0999e0cb-0feb-42ee-887c-b17b63262dcb" providerId="ADAL" clId="{778CEEEF-D2B9-4C12-896C-B076A832A877}" dt="2024-08-08T13:33:43.838" v="1669" actId="255"/>
        <pc:sldMkLst>
          <pc:docMk/>
          <pc:sldMk cId="3763411540" sldId="330"/>
        </pc:sldMkLst>
        <pc:spChg chg="mod">
          <ac:chgData name="Amanda Erwin" userId="0999e0cb-0feb-42ee-887c-b17b63262dcb" providerId="ADAL" clId="{778CEEEF-D2B9-4C12-896C-B076A832A877}" dt="2024-08-08T13:33:43.838" v="1669" actId="255"/>
          <ac:spMkLst>
            <pc:docMk/>
            <pc:sldMk cId="3763411540" sldId="330"/>
            <ac:spMk id="2" creationId="{3D3627FB-82E9-4311-AEB6-DF138A5C1A8F}"/>
          </ac:spMkLst>
        </pc:spChg>
        <pc:spChg chg="mod">
          <ac:chgData name="Amanda Erwin" userId="0999e0cb-0feb-42ee-887c-b17b63262dcb" providerId="ADAL" clId="{778CEEEF-D2B9-4C12-896C-B076A832A877}" dt="2024-08-08T13:22:29.103" v="1350" actId="20577"/>
          <ac:spMkLst>
            <pc:docMk/>
            <pc:sldMk cId="3763411540" sldId="330"/>
            <ac:spMk id="3" creationId="{27E9964C-0B55-42B0-823B-DB4C0F429FE4}"/>
          </ac:spMkLst>
        </pc:spChg>
        <pc:graphicFrameChg chg="del">
          <ac:chgData name="Amanda Erwin" userId="0999e0cb-0feb-42ee-887c-b17b63262dcb" providerId="ADAL" clId="{778CEEEF-D2B9-4C12-896C-B076A832A877}" dt="2024-08-08T13:11:54.490" v="235" actId="478"/>
          <ac:graphicFrameMkLst>
            <pc:docMk/>
            <pc:sldMk cId="3763411540" sldId="330"/>
            <ac:graphicFrameMk id="39" creationId="{0FBC4618-398C-8B96-0263-063F059BD0AC}"/>
          </ac:graphicFrameMkLst>
        </pc:graphicFrameChg>
      </pc:sldChg>
      <pc:sldChg chg="modSp mod">
        <pc:chgData name="Amanda Erwin" userId="0999e0cb-0feb-42ee-887c-b17b63262dcb" providerId="ADAL" clId="{778CEEEF-D2B9-4C12-896C-B076A832A877}" dt="2024-08-08T12:53:37.242" v="38" actId="1076"/>
        <pc:sldMkLst>
          <pc:docMk/>
          <pc:sldMk cId="1389944200" sldId="342"/>
        </pc:sldMkLst>
        <pc:spChg chg="mod">
          <ac:chgData name="Amanda Erwin" userId="0999e0cb-0feb-42ee-887c-b17b63262dcb" providerId="ADAL" clId="{778CEEEF-D2B9-4C12-896C-B076A832A877}" dt="2024-08-08T12:53:37.242" v="38" actId="1076"/>
          <ac:spMkLst>
            <pc:docMk/>
            <pc:sldMk cId="1389944200" sldId="342"/>
            <ac:spMk id="2" creationId="{C9EF4B03-E00F-4D59-B60C-B9BE4D48B52B}"/>
          </ac:spMkLst>
        </pc:spChg>
      </pc:sldChg>
      <pc:sldChg chg="addSp delSp modSp mod">
        <pc:chgData name="Amanda Erwin" userId="0999e0cb-0feb-42ee-887c-b17b63262dcb" providerId="ADAL" clId="{778CEEEF-D2B9-4C12-896C-B076A832A877}" dt="2024-08-08T13:40:51.583" v="1941" actId="20577"/>
        <pc:sldMkLst>
          <pc:docMk/>
          <pc:sldMk cId="1413407059" sldId="344"/>
        </pc:sldMkLst>
        <pc:spChg chg="mod">
          <ac:chgData name="Amanda Erwin" userId="0999e0cb-0feb-42ee-887c-b17b63262dcb" providerId="ADAL" clId="{778CEEEF-D2B9-4C12-896C-B076A832A877}" dt="2024-08-08T13:39:04.294" v="1916" actId="26606"/>
          <ac:spMkLst>
            <pc:docMk/>
            <pc:sldMk cId="1413407059" sldId="344"/>
            <ac:spMk id="2" creationId="{3D3627FB-82E9-4311-AEB6-DF138A5C1A8F}"/>
          </ac:spMkLst>
        </pc:spChg>
        <pc:spChg chg="del">
          <ac:chgData name="Amanda Erwin" userId="0999e0cb-0feb-42ee-887c-b17b63262dcb" providerId="ADAL" clId="{778CEEEF-D2B9-4C12-896C-B076A832A877}" dt="2024-08-08T13:38:33.606" v="1911"/>
          <ac:spMkLst>
            <pc:docMk/>
            <pc:sldMk cId="1413407059" sldId="344"/>
            <ac:spMk id="3" creationId="{DB60E7A9-1C4C-4F52-55B7-DEAD4DD78874}"/>
          </ac:spMkLst>
        </pc:spChg>
        <pc:spChg chg="mod">
          <ac:chgData name="Amanda Erwin" userId="0999e0cb-0feb-42ee-887c-b17b63262dcb" providerId="ADAL" clId="{778CEEEF-D2B9-4C12-896C-B076A832A877}" dt="2024-08-08T13:40:51.583" v="1941" actId="20577"/>
          <ac:spMkLst>
            <pc:docMk/>
            <pc:sldMk cId="1413407059" sldId="344"/>
            <ac:spMk id="9" creationId="{F661558B-15DD-EFF5-34DB-00F233DFD2DF}"/>
          </ac:spMkLst>
        </pc:spChg>
        <pc:spChg chg="add del">
          <ac:chgData name="Amanda Erwin" userId="0999e0cb-0feb-42ee-887c-b17b63262dcb" providerId="ADAL" clId="{778CEEEF-D2B9-4C12-896C-B076A832A877}" dt="2024-08-08T13:39:02.323" v="1913" actId="26606"/>
          <ac:spMkLst>
            <pc:docMk/>
            <pc:sldMk cId="1413407059" sldId="344"/>
            <ac:spMk id="1037" creationId="{6B19486B-DD4C-4473-9FF8-3E3FB1542EE7}"/>
          </ac:spMkLst>
        </pc:spChg>
        <pc:spChg chg="add del">
          <ac:chgData name="Amanda Erwin" userId="0999e0cb-0feb-42ee-887c-b17b63262dcb" providerId="ADAL" clId="{778CEEEF-D2B9-4C12-896C-B076A832A877}" dt="2024-08-08T13:39:02.323" v="1913" actId="26606"/>
          <ac:spMkLst>
            <pc:docMk/>
            <pc:sldMk cId="1413407059" sldId="344"/>
            <ac:spMk id="1039" creationId="{52CE1431-75FA-49CE-A7AC-42816EFBC5DB}"/>
          </ac:spMkLst>
        </pc:spChg>
        <pc:spChg chg="add del">
          <ac:chgData name="Amanda Erwin" userId="0999e0cb-0feb-42ee-887c-b17b63262dcb" providerId="ADAL" clId="{778CEEEF-D2B9-4C12-896C-B076A832A877}" dt="2024-08-08T13:39:02.323" v="1913" actId="26606"/>
          <ac:spMkLst>
            <pc:docMk/>
            <pc:sldMk cId="1413407059" sldId="344"/>
            <ac:spMk id="1045" creationId="{0917D5C4-7346-4128-A893-88F9031A327B}"/>
          </ac:spMkLst>
        </pc:spChg>
        <pc:spChg chg="add del">
          <ac:chgData name="Amanda Erwin" userId="0999e0cb-0feb-42ee-887c-b17b63262dcb" providerId="ADAL" clId="{778CEEEF-D2B9-4C12-896C-B076A832A877}" dt="2024-08-08T13:39:04.279" v="1915" actId="26606"/>
          <ac:spMkLst>
            <pc:docMk/>
            <pc:sldMk cId="1413407059" sldId="344"/>
            <ac:spMk id="1051" creationId="{645EE119-0AC6-45BA-AE5E-A86AFE1C74C0}"/>
          </ac:spMkLst>
        </pc:spChg>
        <pc:spChg chg="add del">
          <ac:chgData name="Amanda Erwin" userId="0999e0cb-0feb-42ee-887c-b17b63262dcb" providerId="ADAL" clId="{778CEEEF-D2B9-4C12-896C-B076A832A877}" dt="2024-08-08T13:39:04.279" v="1915" actId="26606"/>
          <ac:spMkLst>
            <pc:docMk/>
            <pc:sldMk cId="1413407059" sldId="344"/>
            <ac:spMk id="1054" creationId="{D1ECADA1-6568-4D5A-A631-CFD8768936FC}"/>
          </ac:spMkLst>
        </pc:spChg>
        <pc:spChg chg="add del">
          <ac:chgData name="Amanda Erwin" userId="0999e0cb-0feb-42ee-887c-b17b63262dcb" providerId="ADAL" clId="{778CEEEF-D2B9-4C12-896C-B076A832A877}" dt="2024-08-08T13:39:04.279" v="1915" actId="26606"/>
          <ac:spMkLst>
            <pc:docMk/>
            <pc:sldMk cId="1413407059" sldId="344"/>
            <ac:spMk id="1055" creationId="{681D3C41-CC87-4DF9-A716-CDF0E23D21B0}"/>
          </ac:spMkLst>
        </pc:spChg>
        <pc:spChg chg="add del">
          <ac:chgData name="Amanda Erwin" userId="0999e0cb-0feb-42ee-887c-b17b63262dcb" providerId="ADAL" clId="{778CEEEF-D2B9-4C12-896C-B076A832A877}" dt="2024-08-08T13:39:04.279" v="1915" actId="26606"/>
          <ac:spMkLst>
            <pc:docMk/>
            <pc:sldMk cId="1413407059" sldId="344"/>
            <ac:spMk id="1056" creationId="{A1698906-F123-49CB-B633-247AC48701BD}"/>
          </ac:spMkLst>
        </pc:spChg>
        <pc:spChg chg="add del">
          <ac:chgData name="Amanda Erwin" userId="0999e0cb-0feb-42ee-887c-b17b63262dcb" providerId="ADAL" clId="{778CEEEF-D2B9-4C12-896C-B076A832A877}" dt="2024-08-08T13:39:04.279" v="1915" actId="26606"/>
          <ac:spMkLst>
            <pc:docMk/>
            <pc:sldMk cId="1413407059" sldId="344"/>
            <ac:spMk id="1057" creationId="{5D86D9DA-31E3-48ED-9F77-2D8B649BD4E0}"/>
          </ac:spMkLst>
        </pc:spChg>
        <pc:spChg chg="add del">
          <ac:chgData name="Amanda Erwin" userId="0999e0cb-0feb-42ee-887c-b17b63262dcb" providerId="ADAL" clId="{778CEEEF-D2B9-4C12-896C-B076A832A877}" dt="2024-08-08T13:39:04.279" v="1915" actId="26606"/>
          <ac:spMkLst>
            <pc:docMk/>
            <pc:sldMk cId="1413407059" sldId="344"/>
            <ac:spMk id="1058" creationId="{04C6B320-AA89-4C19-89F7-71D46B26BA6B}"/>
          </ac:spMkLst>
        </pc:spChg>
        <pc:spChg chg="add">
          <ac:chgData name="Amanda Erwin" userId="0999e0cb-0feb-42ee-887c-b17b63262dcb" providerId="ADAL" clId="{778CEEEF-D2B9-4C12-896C-B076A832A877}" dt="2024-08-08T13:39:04.294" v="1916" actId="26606"/>
          <ac:spMkLst>
            <pc:docMk/>
            <pc:sldMk cId="1413407059" sldId="344"/>
            <ac:spMk id="1063" creationId="{6B19486B-DD4C-4473-9FF8-3E3FB1542EE7}"/>
          </ac:spMkLst>
        </pc:spChg>
        <pc:spChg chg="add">
          <ac:chgData name="Amanda Erwin" userId="0999e0cb-0feb-42ee-887c-b17b63262dcb" providerId="ADAL" clId="{778CEEEF-D2B9-4C12-896C-B076A832A877}" dt="2024-08-08T13:39:04.294" v="1916" actId="26606"/>
          <ac:spMkLst>
            <pc:docMk/>
            <pc:sldMk cId="1413407059" sldId="344"/>
            <ac:spMk id="1064" creationId="{52CE1431-75FA-49CE-A7AC-42816EFBC5DB}"/>
          </ac:spMkLst>
        </pc:spChg>
        <pc:spChg chg="add">
          <ac:chgData name="Amanda Erwin" userId="0999e0cb-0feb-42ee-887c-b17b63262dcb" providerId="ADAL" clId="{778CEEEF-D2B9-4C12-896C-B076A832A877}" dt="2024-08-08T13:39:04.294" v="1916" actId="26606"/>
          <ac:spMkLst>
            <pc:docMk/>
            <pc:sldMk cId="1413407059" sldId="344"/>
            <ac:spMk id="1067" creationId="{0917D5C4-7346-4128-A893-88F9031A327B}"/>
          </ac:spMkLst>
        </pc:spChg>
        <pc:grpChg chg="add del">
          <ac:chgData name="Amanda Erwin" userId="0999e0cb-0feb-42ee-887c-b17b63262dcb" providerId="ADAL" clId="{778CEEEF-D2B9-4C12-896C-B076A832A877}" dt="2024-08-08T13:39:02.323" v="1913" actId="26606"/>
          <ac:grpSpMkLst>
            <pc:docMk/>
            <pc:sldMk cId="1413407059" sldId="344"/>
            <ac:grpSpMk id="1041" creationId="{F6BCB397-4790-4766-82B8-F6ED3BAAB00F}"/>
          </ac:grpSpMkLst>
        </pc:grpChg>
        <pc:grpChg chg="add">
          <ac:chgData name="Amanda Erwin" userId="0999e0cb-0feb-42ee-887c-b17b63262dcb" providerId="ADAL" clId="{778CEEEF-D2B9-4C12-896C-B076A832A877}" dt="2024-08-08T13:39:04.294" v="1916" actId="26606"/>
          <ac:grpSpMkLst>
            <pc:docMk/>
            <pc:sldMk cId="1413407059" sldId="344"/>
            <ac:grpSpMk id="1065" creationId="{F6BCB397-4790-4766-82B8-F6ED3BAAB00F}"/>
          </ac:grpSpMkLst>
        </pc:grpChg>
        <pc:picChg chg="add mod ord">
          <ac:chgData name="Amanda Erwin" userId="0999e0cb-0feb-42ee-887c-b17b63262dcb" providerId="ADAL" clId="{778CEEEF-D2B9-4C12-896C-B076A832A877}" dt="2024-08-08T13:39:04.294" v="1916" actId="26606"/>
          <ac:picMkLst>
            <pc:docMk/>
            <pc:sldMk cId="1413407059" sldId="344"/>
            <ac:picMk id="1026" creationId="{9D933C92-C021-8ABC-B63C-F73603C6B577}"/>
          </ac:picMkLst>
        </pc:picChg>
        <pc:picChg chg="add del">
          <ac:chgData name="Amanda Erwin" userId="0999e0cb-0feb-42ee-887c-b17b63262dcb" providerId="ADAL" clId="{778CEEEF-D2B9-4C12-896C-B076A832A877}" dt="2024-08-08T13:39:02.323" v="1913" actId="26606"/>
          <ac:picMkLst>
            <pc:docMk/>
            <pc:sldMk cId="1413407059" sldId="344"/>
            <ac:picMk id="1031" creationId="{A97529DD-0019-4F2B-AAE6-A82A2FADB61C}"/>
          </ac:picMkLst>
        </pc:picChg>
        <pc:picChg chg="add del">
          <ac:chgData name="Amanda Erwin" userId="0999e0cb-0feb-42ee-887c-b17b63262dcb" providerId="ADAL" clId="{778CEEEF-D2B9-4C12-896C-B076A832A877}" dt="2024-08-08T13:39:02.323" v="1913" actId="26606"/>
          <ac:picMkLst>
            <pc:docMk/>
            <pc:sldMk cId="1413407059" sldId="344"/>
            <ac:picMk id="1033" creationId="{4A476453-89B8-4D0E-BDE0-0446B97F5FD2}"/>
          </ac:picMkLst>
        </pc:picChg>
        <pc:picChg chg="add del">
          <ac:chgData name="Amanda Erwin" userId="0999e0cb-0feb-42ee-887c-b17b63262dcb" providerId="ADAL" clId="{778CEEEF-D2B9-4C12-896C-B076A832A877}" dt="2024-08-08T13:39:02.323" v="1913" actId="26606"/>
          <ac:picMkLst>
            <pc:docMk/>
            <pc:sldMk cId="1413407059" sldId="344"/>
            <ac:picMk id="1035" creationId="{02B7E5A1-5C08-4455-A219-804981D6B260}"/>
          </ac:picMkLst>
        </pc:picChg>
        <pc:picChg chg="add del">
          <ac:chgData name="Amanda Erwin" userId="0999e0cb-0feb-42ee-887c-b17b63262dcb" providerId="ADAL" clId="{778CEEEF-D2B9-4C12-896C-B076A832A877}" dt="2024-08-08T13:39:04.279" v="1915" actId="26606"/>
          <ac:picMkLst>
            <pc:docMk/>
            <pc:sldMk cId="1413407059" sldId="344"/>
            <ac:picMk id="1043" creationId="{12AFB628-1D2A-4F5A-8E9E-2C8E917B59E8}"/>
          </ac:picMkLst>
        </pc:picChg>
        <pc:picChg chg="add del">
          <ac:chgData name="Amanda Erwin" userId="0999e0cb-0feb-42ee-887c-b17b63262dcb" providerId="ADAL" clId="{778CEEEF-D2B9-4C12-896C-B076A832A877}" dt="2024-08-08T13:39:02.323" v="1913" actId="26606"/>
          <ac:picMkLst>
            <pc:docMk/>
            <pc:sldMk cId="1413407059" sldId="344"/>
            <ac:picMk id="1047" creationId="{4EC06EAC-4D4E-4BEC-A580-543F5E0EDE94}"/>
          </ac:picMkLst>
        </pc:picChg>
        <pc:picChg chg="add del">
          <ac:chgData name="Amanda Erwin" userId="0999e0cb-0feb-42ee-887c-b17b63262dcb" providerId="ADAL" clId="{778CEEEF-D2B9-4C12-896C-B076A832A877}" dt="2024-08-08T13:39:04.279" v="1915" actId="26606"/>
          <ac:picMkLst>
            <pc:docMk/>
            <pc:sldMk cId="1413407059" sldId="344"/>
            <ac:picMk id="1049" creationId="{4AC1383A-2DFB-422E-8FB2-1CABD96DDF9B}"/>
          </ac:picMkLst>
        </pc:picChg>
        <pc:picChg chg="add del">
          <ac:chgData name="Amanda Erwin" userId="0999e0cb-0feb-42ee-887c-b17b63262dcb" providerId="ADAL" clId="{778CEEEF-D2B9-4C12-896C-B076A832A877}" dt="2024-08-08T13:39:04.279" v="1915" actId="26606"/>
          <ac:picMkLst>
            <pc:docMk/>
            <pc:sldMk cId="1413407059" sldId="344"/>
            <ac:picMk id="1050" creationId="{9B9C2B48-3899-4B1D-B526-C35DFD16BC01}"/>
          </ac:picMkLst>
        </pc:picChg>
        <pc:picChg chg="add del">
          <ac:chgData name="Amanda Erwin" userId="0999e0cb-0feb-42ee-887c-b17b63262dcb" providerId="ADAL" clId="{778CEEEF-D2B9-4C12-896C-B076A832A877}" dt="2024-08-08T13:39:04.279" v="1915" actId="26606"/>
          <ac:picMkLst>
            <pc:docMk/>
            <pc:sldMk cId="1413407059" sldId="344"/>
            <ac:picMk id="1052" creationId="{7B1BCBEC-C5E7-469F-92CF-05506BB6E22D}"/>
          </ac:picMkLst>
        </pc:picChg>
        <pc:picChg chg="add del">
          <ac:chgData name="Amanda Erwin" userId="0999e0cb-0feb-42ee-887c-b17b63262dcb" providerId="ADAL" clId="{778CEEEF-D2B9-4C12-896C-B076A832A877}" dt="2024-08-08T13:39:04.279" v="1915" actId="26606"/>
          <ac:picMkLst>
            <pc:docMk/>
            <pc:sldMk cId="1413407059" sldId="344"/>
            <ac:picMk id="1053" creationId="{2A078177-9A72-44C2-BDC1-C1F346162BF8}"/>
          </ac:picMkLst>
        </pc:picChg>
        <pc:picChg chg="add">
          <ac:chgData name="Amanda Erwin" userId="0999e0cb-0feb-42ee-887c-b17b63262dcb" providerId="ADAL" clId="{778CEEEF-D2B9-4C12-896C-B076A832A877}" dt="2024-08-08T13:39:04.294" v="1916" actId="26606"/>
          <ac:picMkLst>
            <pc:docMk/>
            <pc:sldMk cId="1413407059" sldId="344"/>
            <ac:picMk id="1060" creationId="{A97529DD-0019-4F2B-AAE6-A82A2FADB61C}"/>
          </ac:picMkLst>
        </pc:picChg>
        <pc:picChg chg="add">
          <ac:chgData name="Amanda Erwin" userId="0999e0cb-0feb-42ee-887c-b17b63262dcb" providerId="ADAL" clId="{778CEEEF-D2B9-4C12-896C-B076A832A877}" dt="2024-08-08T13:39:04.294" v="1916" actId="26606"/>
          <ac:picMkLst>
            <pc:docMk/>
            <pc:sldMk cId="1413407059" sldId="344"/>
            <ac:picMk id="1061" creationId="{4A476453-89B8-4D0E-BDE0-0446B97F5FD2}"/>
          </ac:picMkLst>
        </pc:picChg>
        <pc:picChg chg="add">
          <ac:chgData name="Amanda Erwin" userId="0999e0cb-0feb-42ee-887c-b17b63262dcb" providerId="ADAL" clId="{778CEEEF-D2B9-4C12-896C-B076A832A877}" dt="2024-08-08T13:39:04.294" v="1916" actId="26606"/>
          <ac:picMkLst>
            <pc:docMk/>
            <pc:sldMk cId="1413407059" sldId="344"/>
            <ac:picMk id="1062" creationId="{02B7E5A1-5C08-4455-A219-804981D6B260}"/>
          </ac:picMkLst>
        </pc:picChg>
        <pc:picChg chg="add">
          <ac:chgData name="Amanda Erwin" userId="0999e0cb-0feb-42ee-887c-b17b63262dcb" providerId="ADAL" clId="{778CEEEF-D2B9-4C12-896C-B076A832A877}" dt="2024-08-08T13:39:04.294" v="1916" actId="26606"/>
          <ac:picMkLst>
            <pc:docMk/>
            <pc:sldMk cId="1413407059" sldId="344"/>
            <ac:picMk id="1068" creationId="{4EC06EAC-4D4E-4BEC-A580-543F5E0EDE94}"/>
          </ac:picMkLst>
        </pc:picChg>
      </pc:sldChg>
      <pc:sldChg chg="modSp mod">
        <pc:chgData name="Amanda Erwin" userId="0999e0cb-0feb-42ee-887c-b17b63262dcb" providerId="ADAL" clId="{778CEEEF-D2B9-4C12-896C-B076A832A877}" dt="2024-08-08T14:01:14.459" v="2483" actId="20577"/>
        <pc:sldMkLst>
          <pc:docMk/>
          <pc:sldMk cId="3126594871" sldId="351"/>
        </pc:sldMkLst>
        <pc:spChg chg="mod">
          <ac:chgData name="Amanda Erwin" userId="0999e0cb-0feb-42ee-887c-b17b63262dcb" providerId="ADAL" clId="{778CEEEF-D2B9-4C12-896C-B076A832A877}" dt="2024-08-08T12:58:31.645" v="46" actId="400"/>
          <ac:spMkLst>
            <pc:docMk/>
            <pc:sldMk cId="3126594871" sldId="351"/>
            <ac:spMk id="2" creationId="{D07E1DE0-4461-4950-B2D0-87915BB41C9B}"/>
          </ac:spMkLst>
        </pc:spChg>
        <pc:graphicFrameChg chg="modGraphic">
          <ac:chgData name="Amanda Erwin" userId="0999e0cb-0feb-42ee-887c-b17b63262dcb" providerId="ADAL" clId="{778CEEEF-D2B9-4C12-896C-B076A832A877}" dt="2024-08-08T14:01:14.459" v="2483" actId="20577"/>
          <ac:graphicFrameMkLst>
            <pc:docMk/>
            <pc:sldMk cId="3126594871" sldId="351"/>
            <ac:graphicFrameMk id="9" creationId="{482DFB8B-CED3-B8C7-16F8-CDCF0B037A03}"/>
          </ac:graphicFrameMkLst>
        </pc:graphicFrameChg>
      </pc:sldChg>
      <pc:sldChg chg="modSp mod">
        <pc:chgData name="Amanda Erwin" userId="0999e0cb-0feb-42ee-887c-b17b63262dcb" providerId="ADAL" clId="{778CEEEF-D2B9-4C12-896C-B076A832A877}" dt="2024-08-08T14:26:28.811" v="2728" actId="20577"/>
        <pc:sldMkLst>
          <pc:docMk/>
          <pc:sldMk cId="1646807978" sldId="352"/>
        </pc:sldMkLst>
        <pc:graphicFrameChg chg="mod modGraphic">
          <ac:chgData name="Amanda Erwin" userId="0999e0cb-0feb-42ee-887c-b17b63262dcb" providerId="ADAL" clId="{778CEEEF-D2B9-4C12-896C-B076A832A877}" dt="2024-08-08T14:26:28.811" v="2728" actId="20577"/>
          <ac:graphicFrameMkLst>
            <pc:docMk/>
            <pc:sldMk cId="1646807978" sldId="352"/>
            <ac:graphicFrameMk id="86" creationId="{EE5C3198-1620-313C-0DF1-5CF2C7620C13}"/>
          </ac:graphicFrameMkLst>
        </pc:graphicFrameChg>
      </pc:sldChg>
      <pc:sldChg chg="delSp modSp new mod">
        <pc:chgData name="Amanda Erwin" userId="0999e0cb-0feb-42ee-887c-b17b63262dcb" providerId="ADAL" clId="{778CEEEF-D2B9-4C12-896C-B076A832A877}" dt="2024-08-08T14:52:29.029" v="3246" actId="20577"/>
        <pc:sldMkLst>
          <pc:docMk/>
          <pc:sldMk cId="1293417838" sldId="354"/>
        </pc:sldMkLst>
        <pc:spChg chg="mod">
          <ac:chgData name="Amanda Erwin" userId="0999e0cb-0feb-42ee-887c-b17b63262dcb" providerId="ADAL" clId="{778CEEEF-D2B9-4C12-896C-B076A832A877}" dt="2024-08-08T13:41:13.766" v="1968" actId="20577"/>
          <ac:spMkLst>
            <pc:docMk/>
            <pc:sldMk cId="1293417838" sldId="354"/>
            <ac:spMk id="2" creationId="{FD7A7F2A-64F8-98CA-5981-6922B7F550C8}"/>
          </ac:spMkLst>
        </pc:spChg>
        <pc:spChg chg="mod">
          <ac:chgData name="Amanda Erwin" userId="0999e0cb-0feb-42ee-887c-b17b63262dcb" providerId="ADAL" clId="{778CEEEF-D2B9-4C12-896C-B076A832A877}" dt="2024-08-08T14:52:29.029" v="3246" actId="20577"/>
          <ac:spMkLst>
            <pc:docMk/>
            <pc:sldMk cId="1293417838" sldId="354"/>
            <ac:spMk id="3" creationId="{43CB6DFF-ED84-B13F-222F-EA486A7FF974}"/>
          </ac:spMkLst>
        </pc:spChg>
        <pc:spChg chg="del">
          <ac:chgData name="Amanda Erwin" userId="0999e0cb-0feb-42ee-887c-b17b63262dcb" providerId="ADAL" clId="{778CEEEF-D2B9-4C12-896C-B076A832A877}" dt="2024-08-08T13:41:16.723" v="1969" actId="478"/>
          <ac:spMkLst>
            <pc:docMk/>
            <pc:sldMk cId="1293417838" sldId="354"/>
            <ac:spMk id="4" creationId="{06A17C92-57E8-BEDD-A48B-9D55646D606E}"/>
          </ac:spMkLst>
        </pc:spChg>
      </pc:sldChg>
      <pc:sldChg chg="delSp modSp new mod">
        <pc:chgData name="Amanda Erwin" userId="0999e0cb-0feb-42ee-887c-b17b63262dcb" providerId="ADAL" clId="{778CEEEF-D2B9-4C12-896C-B076A832A877}" dt="2024-08-08T14:44:21.283" v="3146" actId="20577"/>
        <pc:sldMkLst>
          <pc:docMk/>
          <pc:sldMk cId="728486430" sldId="355"/>
        </pc:sldMkLst>
        <pc:spChg chg="mod">
          <ac:chgData name="Amanda Erwin" userId="0999e0cb-0feb-42ee-887c-b17b63262dcb" providerId="ADAL" clId="{778CEEEF-D2B9-4C12-896C-B076A832A877}" dt="2024-08-08T13:37:53.432" v="1910" actId="20577"/>
          <ac:spMkLst>
            <pc:docMk/>
            <pc:sldMk cId="728486430" sldId="355"/>
            <ac:spMk id="2" creationId="{62BFCE38-C07A-32B7-CF93-3B58F52BE920}"/>
          </ac:spMkLst>
        </pc:spChg>
        <pc:spChg chg="mod">
          <ac:chgData name="Amanda Erwin" userId="0999e0cb-0feb-42ee-887c-b17b63262dcb" providerId="ADAL" clId="{778CEEEF-D2B9-4C12-896C-B076A832A877}" dt="2024-08-08T14:44:21.283" v="3146" actId="20577"/>
          <ac:spMkLst>
            <pc:docMk/>
            <pc:sldMk cId="728486430" sldId="355"/>
            <ac:spMk id="3" creationId="{4D0FA62C-0928-B8FF-E812-6EDDE53BAA27}"/>
          </ac:spMkLst>
        </pc:spChg>
        <pc:spChg chg="del">
          <ac:chgData name="Amanda Erwin" userId="0999e0cb-0feb-42ee-887c-b17b63262dcb" providerId="ADAL" clId="{778CEEEF-D2B9-4C12-896C-B076A832A877}" dt="2024-08-08T13:37:35.859" v="1889" actId="478"/>
          <ac:spMkLst>
            <pc:docMk/>
            <pc:sldMk cId="728486430" sldId="355"/>
            <ac:spMk id="4" creationId="{F30F6912-15F4-169A-70B0-F5B191ABFDEF}"/>
          </ac:spMkLst>
        </pc:spChg>
      </pc:sldChg>
      <pc:sldChg chg="modSp add mod">
        <pc:chgData name="Amanda Erwin" userId="0999e0cb-0feb-42ee-887c-b17b63262dcb" providerId="ADAL" clId="{778CEEEF-D2B9-4C12-896C-B076A832A877}" dt="2024-08-08T16:30:02.033" v="5083" actId="20577"/>
        <pc:sldMkLst>
          <pc:docMk/>
          <pc:sldMk cId="429453623" sldId="356"/>
        </pc:sldMkLst>
        <pc:spChg chg="mod">
          <ac:chgData name="Amanda Erwin" userId="0999e0cb-0feb-42ee-887c-b17b63262dcb" providerId="ADAL" clId="{778CEEEF-D2B9-4C12-896C-B076A832A877}" dt="2024-08-08T16:27:08.126" v="4847" actId="20577"/>
          <ac:spMkLst>
            <pc:docMk/>
            <pc:sldMk cId="429453623" sldId="356"/>
            <ac:spMk id="3" creationId="{43CB6DFF-ED84-B13F-222F-EA486A7FF974}"/>
          </ac:spMkLst>
        </pc:spChg>
        <pc:spChg chg="mod">
          <ac:chgData name="Amanda Erwin" userId="0999e0cb-0feb-42ee-887c-b17b63262dcb" providerId="ADAL" clId="{778CEEEF-D2B9-4C12-896C-B076A832A877}" dt="2024-08-08T16:30:02.033" v="5083" actId="20577"/>
          <ac:spMkLst>
            <pc:docMk/>
            <pc:sldMk cId="429453623" sldId="356"/>
            <ac:spMk id="4" creationId="{06A17C92-57E8-BEDD-A48B-9D55646D606E}"/>
          </ac:spMkLst>
        </pc:spChg>
      </pc:sldChg>
      <pc:sldChg chg="addSp delSp modSp new mod">
        <pc:chgData name="Amanda Erwin" userId="0999e0cb-0feb-42ee-887c-b17b63262dcb" providerId="ADAL" clId="{778CEEEF-D2B9-4C12-896C-B076A832A877}" dt="2024-08-08T14:10:44.250" v="2655" actId="20577"/>
        <pc:sldMkLst>
          <pc:docMk/>
          <pc:sldMk cId="3944052488" sldId="357"/>
        </pc:sldMkLst>
        <pc:spChg chg="mod">
          <ac:chgData name="Amanda Erwin" userId="0999e0cb-0feb-42ee-887c-b17b63262dcb" providerId="ADAL" clId="{778CEEEF-D2B9-4C12-896C-B076A832A877}" dt="2024-08-08T14:10:44.250" v="2655" actId="20577"/>
          <ac:spMkLst>
            <pc:docMk/>
            <pc:sldMk cId="3944052488" sldId="357"/>
            <ac:spMk id="2" creationId="{A9F6F201-4A1C-17E7-38A4-3761DEAB325A}"/>
          </ac:spMkLst>
        </pc:spChg>
        <pc:spChg chg="del">
          <ac:chgData name="Amanda Erwin" userId="0999e0cb-0feb-42ee-887c-b17b63262dcb" providerId="ADAL" clId="{778CEEEF-D2B9-4C12-896C-B076A832A877}" dt="2024-08-08T14:09:20.255" v="2567"/>
          <ac:spMkLst>
            <pc:docMk/>
            <pc:sldMk cId="3944052488" sldId="357"/>
            <ac:spMk id="3" creationId="{28A1F7DA-46A9-D3B5-A45F-708C4DEE2800}"/>
          </ac:spMkLst>
        </pc:spChg>
        <pc:spChg chg="add del mod">
          <ac:chgData name="Amanda Erwin" userId="0999e0cb-0feb-42ee-887c-b17b63262dcb" providerId="ADAL" clId="{778CEEEF-D2B9-4C12-896C-B076A832A877}" dt="2024-08-08T14:10:04.092" v="2570"/>
          <ac:spMkLst>
            <pc:docMk/>
            <pc:sldMk cId="3944052488" sldId="357"/>
            <ac:spMk id="4" creationId="{8976F96B-3410-F765-B389-B846E8FC4DA7}"/>
          </ac:spMkLst>
        </pc:spChg>
        <pc:picChg chg="add del mod">
          <ac:chgData name="Amanda Erwin" userId="0999e0cb-0feb-42ee-887c-b17b63262dcb" providerId="ADAL" clId="{778CEEEF-D2B9-4C12-896C-B076A832A877}" dt="2024-08-08T14:09:16.369" v="2566" actId="478"/>
          <ac:picMkLst>
            <pc:docMk/>
            <pc:sldMk cId="3944052488" sldId="357"/>
            <ac:picMk id="2050" creationId="{7522314A-939B-F70E-6E1E-6475608EA263}"/>
          </ac:picMkLst>
        </pc:picChg>
        <pc:picChg chg="add del mod">
          <ac:chgData name="Amanda Erwin" userId="0999e0cb-0feb-42ee-887c-b17b63262dcb" providerId="ADAL" clId="{778CEEEF-D2B9-4C12-896C-B076A832A877}" dt="2024-08-08T14:09:56.974" v="2569" actId="478"/>
          <ac:picMkLst>
            <pc:docMk/>
            <pc:sldMk cId="3944052488" sldId="357"/>
            <ac:picMk id="2052" creationId="{81921984-D43D-8370-2DE9-ACD668A1793C}"/>
          </ac:picMkLst>
        </pc:picChg>
        <pc:picChg chg="add mod">
          <ac:chgData name="Amanda Erwin" userId="0999e0cb-0feb-42ee-887c-b17b63262dcb" providerId="ADAL" clId="{778CEEEF-D2B9-4C12-896C-B076A832A877}" dt="2024-08-08T14:10:34.173" v="2616" actId="1076"/>
          <ac:picMkLst>
            <pc:docMk/>
            <pc:sldMk cId="3944052488" sldId="357"/>
            <ac:picMk id="2054" creationId="{BB85D852-5DB2-9FAF-25C0-0B1FC48D3084}"/>
          </ac:picMkLst>
        </pc:picChg>
      </pc:sldChg>
      <pc:sldChg chg="modSp mod">
        <pc:chgData name="Amanda Erwin" userId="0999e0cb-0feb-42ee-887c-b17b63262dcb" providerId="ADAL" clId="{778CEEEF-D2B9-4C12-896C-B076A832A877}" dt="2024-08-08T15:12:34.878" v="3968" actId="20577"/>
        <pc:sldMkLst>
          <pc:docMk/>
          <pc:sldMk cId="221128423" sldId="358"/>
        </pc:sldMkLst>
        <pc:spChg chg="mod">
          <ac:chgData name="Amanda Erwin" userId="0999e0cb-0feb-42ee-887c-b17b63262dcb" providerId="ADAL" clId="{778CEEEF-D2B9-4C12-896C-B076A832A877}" dt="2024-08-08T14:44:33.508" v="3147" actId="114"/>
          <ac:spMkLst>
            <pc:docMk/>
            <pc:sldMk cId="221128423" sldId="358"/>
            <ac:spMk id="2" creationId="{D07E1DE0-4461-4950-B2D0-87915BB41C9B}"/>
          </ac:spMkLst>
        </pc:spChg>
        <pc:graphicFrameChg chg="mod modGraphic">
          <ac:chgData name="Amanda Erwin" userId="0999e0cb-0feb-42ee-887c-b17b63262dcb" providerId="ADAL" clId="{778CEEEF-D2B9-4C12-896C-B076A832A877}" dt="2024-08-08T15:12:34.878" v="3968" actId="20577"/>
          <ac:graphicFrameMkLst>
            <pc:docMk/>
            <pc:sldMk cId="221128423" sldId="358"/>
            <ac:graphicFrameMk id="9" creationId="{482DFB8B-CED3-B8C7-16F8-CDCF0B037A03}"/>
          </ac:graphicFrameMkLst>
        </pc:graphicFrameChg>
      </pc:sldChg>
      <pc:sldChg chg="addSp delSp modSp new mod">
        <pc:chgData name="Amanda Erwin" userId="0999e0cb-0feb-42ee-887c-b17b63262dcb" providerId="ADAL" clId="{778CEEEF-D2B9-4C12-896C-B076A832A877}" dt="2024-08-08T15:07:36.063" v="3926" actId="20577"/>
        <pc:sldMkLst>
          <pc:docMk/>
          <pc:sldMk cId="1448288648" sldId="359"/>
        </pc:sldMkLst>
        <pc:spChg chg="mod">
          <ac:chgData name="Amanda Erwin" userId="0999e0cb-0feb-42ee-887c-b17b63262dcb" providerId="ADAL" clId="{778CEEEF-D2B9-4C12-896C-B076A832A877}" dt="2024-08-08T14:52:48.776" v="3264" actId="20577"/>
          <ac:spMkLst>
            <pc:docMk/>
            <pc:sldMk cId="1448288648" sldId="359"/>
            <ac:spMk id="2" creationId="{7ACA5E97-E48C-15CE-0F4C-6A2BE7B1B360}"/>
          </ac:spMkLst>
        </pc:spChg>
        <pc:spChg chg="mod">
          <ac:chgData name="Amanda Erwin" userId="0999e0cb-0feb-42ee-887c-b17b63262dcb" providerId="ADAL" clId="{778CEEEF-D2B9-4C12-896C-B076A832A877}" dt="2024-08-08T15:07:36.063" v="3926" actId="20577"/>
          <ac:spMkLst>
            <pc:docMk/>
            <pc:sldMk cId="1448288648" sldId="359"/>
            <ac:spMk id="3" creationId="{9F4150D4-7067-51F2-BB4E-B6C611DFFA36}"/>
          </ac:spMkLst>
        </pc:spChg>
        <pc:spChg chg="add del mod">
          <ac:chgData name="Amanda Erwin" userId="0999e0cb-0feb-42ee-887c-b17b63262dcb" providerId="ADAL" clId="{778CEEEF-D2B9-4C12-896C-B076A832A877}" dt="2024-08-08T15:05:48.058" v="3748" actId="20577"/>
          <ac:spMkLst>
            <pc:docMk/>
            <pc:sldMk cId="1448288648" sldId="359"/>
            <ac:spMk id="4" creationId="{6FE5FD97-A158-5916-CD54-4C190BB5DE45}"/>
          </ac:spMkLst>
        </pc:spChg>
      </pc:sldChg>
      <pc:sldChg chg="delSp modSp new mod">
        <pc:chgData name="Amanda Erwin" userId="0999e0cb-0feb-42ee-887c-b17b63262dcb" providerId="ADAL" clId="{778CEEEF-D2B9-4C12-896C-B076A832A877}" dt="2024-08-08T16:34:44.109" v="5084" actId="20577"/>
        <pc:sldMkLst>
          <pc:docMk/>
          <pc:sldMk cId="1949263958" sldId="360"/>
        </pc:sldMkLst>
        <pc:spChg chg="mod">
          <ac:chgData name="Amanda Erwin" userId="0999e0cb-0feb-42ee-887c-b17b63262dcb" providerId="ADAL" clId="{778CEEEF-D2B9-4C12-896C-B076A832A877}" dt="2024-08-08T16:19:05.127" v="4439" actId="20577"/>
          <ac:spMkLst>
            <pc:docMk/>
            <pc:sldMk cId="1949263958" sldId="360"/>
            <ac:spMk id="2" creationId="{DB231E03-FFD1-699A-888E-251DBFEFC761}"/>
          </ac:spMkLst>
        </pc:spChg>
        <pc:spChg chg="mod">
          <ac:chgData name="Amanda Erwin" userId="0999e0cb-0feb-42ee-887c-b17b63262dcb" providerId="ADAL" clId="{778CEEEF-D2B9-4C12-896C-B076A832A877}" dt="2024-08-08T16:34:44.109" v="5084" actId="20577"/>
          <ac:spMkLst>
            <pc:docMk/>
            <pc:sldMk cId="1949263958" sldId="360"/>
            <ac:spMk id="3" creationId="{C74EBBC9-66FC-9391-9BF7-4F76105BFC67}"/>
          </ac:spMkLst>
        </pc:spChg>
        <pc:spChg chg="del">
          <ac:chgData name="Amanda Erwin" userId="0999e0cb-0feb-42ee-887c-b17b63262dcb" providerId="ADAL" clId="{778CEEEF-D2B9-4C12-896C-B076A832A877}" dt="2024-08-08T16:19:10.318" v="4440" actId="478"/>
          <ac:spMkLst>
            <pc:docMk/>
            <pc:sldMk cId="1949263958" sldId="360"/>
            <ac:spMk id="4" creationId="{C7EC9C14-34CF-EDB6-8B52-71C5F6EA175B}"/>
          </ac:spMkLst>
        </pc:spChg>
      </pc:sldChg>
    </pc:docChg>
  </pc:docChgLst>
  <pc:docChgLst>
    <pc:chgData name="Amanda Erwin" userId="S::amandadavis@ywcaquincy.org::0999e0cb-0feb-42ee-887c-b17b63262dcb" providerId="AD" clId="Web-{F85EC9DC-91E2-702A-F387-38118AAB9011}"/>
    <pc:docChg chg="addSld modSld sldOrd modSection">
      <pc:chgData name="Amanda Erwin" userId="S::amandadavis@ywcaquincy.org::0999e0cb-0feb-42ee-887c-b17b63262dcb" providerId="AD" clId="Web-{F85EC9DC-91E2-702A-F387-38118AAB9011}" dt="2024-08-06T16:08:59.652" v="1311"/>
      <pc:docMkLst>
        <pc:docMk/>
      </pc:docMkLst>
      <pc:sldChg chg="addSp delSp modSp mod setBg">
        <pc:chgData name="Amanda Erwin" userId="S::amandadavis@ywcaquincy.org::0999e0cb-0feb-42ee-887c-b17b63262dcb" providerId="AD" clId="Web-{F85EC9DC-91E2-702A-F387-38118AAB9011}" dt="2024-08-06T14:47:26.826" v="44" actId="1076"/>
        <pc:sldMkLst>
          <pc:docMk/>
          <pc:sldMk cId="3763411540" sldId="330"/>
        </pc:sldMkLst>
        <pc:spChg chg="mod">
          <ac:chgData name="Amanda Erwin" userId="S::amandadavis@ywcaquincy.org::0999e0cb-0feb-42ee-887c-b17b63262dcb" providerId="AD" clId="Web-{F85EC9DC-91E2-702A-F387-38118AAB9011}" dt="2024-08-06T14:46:02.685" v="37"/>
          <ac:spMkLst>
            <pc:docMk/>
            <pc:sldMk cId="3763411540" sldId="330"/>
            <ac:spMk id="2" creationId="{3D3627FB-82E9-4311-AEB6-DF138A5C1A8F}"/>
          </ac:spMkLst>
        </pc:spChg>
        <pc:spChg chg="add del mod">
          <ac:chgData name="Amanda Erwin" userId="S::amandadavis@ywcaquincy.org::0999e0cb-0feb-42ee-887c-b17b63262dcb" providerId="AD" clId="Web-{F85EC9DC-91E2-702A-F387-38118AAB9011}" dt="2024-08-06T14:47:26.826" v="44" actId="1076"/>
          <ac:spMkLst>
            <pc:docMk/>
            <pc:sldMk cId="3763411540" sldId="330"/>
            <ac:spMk id="3" creationId="{27E9964C-0B55-42B0-823B-DB4C0F429FE4}"/>
          </ac:spMkLst>
        </pc:spChg>
        <pc:spChg chg="add del">
          <ac:chgData name="Amanda Erwin" userId="S::amandadavis@ywcaquincy.org::0999e0cb-0feb-42ee-887c-b17b63262dcb" providerId="AD" clId="Web-{F85EC9DC-91E2-702A-F387-38118AAB9011}" dt="2024-08-06T14:46:02.685" v="37"/>
          <ac:spMkLst>
            <pc:docMk/>
            <pc:sldMk cId="3763411540" sldId="330"/>
            <ac:spMk id="76" creationId="{8DCA3673-CDE4-40C5-9FA8-F89874CFBA73}"/>
          </ac:spMkLst>
        </pc:spChg>
        <pc:spChg chg="add del mod">
          <ac:chgData name="Amanda Erwin" userId="S::amandadavis@ywcaquincy.org::0999e0cb-0feb-42ee-887c-b17b63262dcb" providerId="AD" clId="Web-{F85EC9DC-91E2-702A-F387-38118AAB9011}" dt="2024-08-06T14:47:13.013" v="40"/>
          <ac:spMkLst>
            <pc:docMk/>
            <pc:sldMk cId="3763411540" sldId="330"/>
            <ac:spMk id="80" creationId="{0FFFD040-32A9-4D2B-86CA-599D030A4161}"/>
          </ac:spMkLst>
        </pc:spChg>
        <pc:spChg chg="add del">
          <ac:chgData name="Amanda Erwin" userId="S::amandadavis@ywcaquincy.org::0999e0cb-0feb-42ee-887c-b17b63262dcb" providerId="AD" clId="Web-{F85EC9DC-91E2-702A-F387-38118AAB9011}" dt="2024-08-06T14:46:02.685" v="37"/>
          <ac:spMkLst>
            <pc:docMk/>
            <pc:sldMk cId="3763411540" sldId="330"/>
            <ac:spMk id="82" creationId="{863205CA-B7FF-4C25-A4C8-3BBBCE19D950}"/>
          </ac:spMkLst>
        </pc:spChg>
        <pc:spChg chg="add del">
          <ac:chgData name="Amanda Erwin" userId="S::amandadavis@ywcaquincy.org::0999e0cb-0feb-42ee-887c-b17b63262dcb" providerId="AD" clId="Web-{F85EC9DC-91E2-702A-F387-38118AAB9011}" dt="2024-08-06T14:46:02.685" v="37"/>
          <ac:spMkLst>
            <pc:docMk/>
            <pc:sldMk cId="3763411540" sldId="330"/>
            <ac:spMk id="90" creationId="{EF80DE4C-0C31-4F4F-BA78-30C6E52FDE4E}"/>
          </ac:spMkLst>
        </pc:spChg>
        <pc:spChg chg="add del">
          <ac:chgData name="Amanda Erwin" userId="S::amandadavis@ywcaquincy.org::0999e0cb-0feb-42ee-887c-b17b63262dcb" providerId="AD" clId="Web-{F85EC9DC-91E2-702A-F387-38118AAB9011}" dt="2024-08-06T14:46:02.685" v="37"/>
          <ac:spMkLst>
            <pc:docMk/>
            <pc:sldMk cId="3763411540" sldId="330"/>
            <ac:spMk id="94" creationId="{0663CEEF-E862-497E-8B58-D5FC7B598AE2}"/>
          </ac:spMkLst>
        </pc:spChg>
        <pc:spChg chg="add del">
          <ac:chgData name="Amanda Erwin" userId="S::amandadavis@ywcaquincy.org::0999e0cb-0feb-42ee-887c-b17b63262dcb" providerId="AD" clId="Web-{F85EC9DC-91E2-702A-F387-38118AAB9011}" dt="2024-08-06T14:46:02.685" v="37"/>
          <ac:spMkLst>
            <pc:docMk/>
            <pc:sldMk cId="3763411540" sldId="330"/>
            <ac:spMk id="98" creationId="{F238B29C-0945-4ED7-825C-2662C6957772}"/>
          </ac:spMkLst>
        </pc:spChg>
        <pc:graphicFrameChg chg="del">
          <ac:chgData name="Amanda Erwin" userId="S::amandadavis@ywcaquincy.org::0999e0cb-0feb-42ee-887c-b17b63262dcb" providerId="AD" clId="Web-{F85EC9DC-91E2-702A-F387-38118AAB9011}" dt="2024-08-06T14:45:44.919" v="35"/>
          <ac:graphicFrameMkLst>
            <pc:docMk/>
            <pc:sldMk cId="3763411540" sldId="330"/>
            <ac:graphicFrameMk id="4" creationId="{0BE27A22-A2EF-CE75-1955-5924CAA273F4}"/>
          </ac:graphicFrameMkLst>
        </pc:graphicFrameChg>
        <pc:graphicFrameChg chg="add mod modGraphic">
          <ac:chgData name="Amanda Erwin" userId="S::amandadavis@ywcaquincy.org::0999e0cb-0feb-42ee-887c-b17b63262dcb" providerId="AD" clId="Web-{F85EC9DC-91E2-702A-F387-38118AAB9011}" dt="2024-08-06T14:47:23.373" v="43" actId="1076"/>
          <ac:graphicFrameMkLst>
            <pc:docMk/>
            <pc:sldMk cId="3763411540" sldId="330"/>
            <ac:graphicFrameMk id="39" creationId="{0FBC4618-398C-8B96-0263-063F059BD0AC}"/>
          </ac:graphicFrameMkLst>
        </pc:graphicFrameChg>
        <pc:graphicFrameChg chg="add del">
          <ac:chgData name="Amanda Erwin" userId="S::amandadavis@ywcaquincy.org::0999e0cb-0feb-42ee-887c-b17b63262dcb" providerId="AD" clId="Web-{F85EC9DC-91E2-702A-F387-38118AAB9011}" dt="2024-08-06T14:46:02.685" v="37"/>
          <ac:graphicFrameMkLst>
            <pc:docMk/>
            <pc:sldMk cId="3763411540" sldId="330"/>
            <ac:graphicFrameMk id="86" creationId="{E6F40685-9447-27A1-790C-1AC14535873F}"/>
          </ac:graphicFrameMkLst>
        </pc:graphicFrameChg>
        <pc:picChg chg="add del">
          <ac:chgData name="Amanda Erwin" userId="S::amandadavis@ywcaquincy.org::0999e0cb-0feb-42ee-887c-b17b63262dcb" providerId="AD" clId="Web-{F85EC9DC-91E2-702A-F387-38118AAB9011}" dt="2024-08-06T14:46:02.685" v="37"/>
          <ac:picMkLst>
            <pc:docMk/>
            <pc:sldMk cId="3763411540" sldId="330"/>
            <ac:picMk id="78" creationId="{95756E8F-499C-4533-BBE8-309C3E8D985C}"/>
          </ac:picMkLst>
        </pc:picChg>
        <pc:picChg chg="add del">
          <ac:chgData name="Amanda Erwin" userId="S::amandadavis@ywcaquincy.org::0999e0cb-0feb-42ee-887c-b17b63262dcb" providerId="AD" clId="Web-{F85EC9DC-91E2-702A-F387-38118AAB9011}" dt="2024-08-06T14:46:02.685" v="37"/>
          <ac:picMkLst>
            <pc:docMk/>
            <pc:sldMk cId="3763411540" sldId="330"/>
            <ac:picMk id="84" creationId="{306E3F32-3C1A-4B6E-AF26-8A15A788560F}"/>
          </ac:picMkLst>
        </pc:picChg>
        <pc:picChg chg="add del">
          <ac:chgData name="Amanda Erwin" userId="S::amandadavis@ywcaquincy.org::0999e0cb-0feb-42ee-887c-b17b63262dcb" providerId="AD" clId="Web-{F85EC9DC-91E2-702A-F387-38118AAB9011}" dt="2024-08-06T14:46:02.685" v="37"/>
          <ac:picMkLst>
            <pc:docMk/>
            <pc:sldMk cId="3763411540" sldId="330"/>
            <ac:picMk id="92" creationId="{3799E698-FF9B-4101-95EF-59189E5D012E}"/>
          </ac:picMkLst>
        </pc:picChg>
        <pc:picChg chg="add del">
          <ac:chgData name="Amanda Erwin" userId="S::amandadavis@ywcaquincy.org::0999e0cb-0feb-42ee-887c-b17b63262dcb" providerId="AD" clId="Web-{F85EC9DC-91E2-702A-F387-38118AAB9011}" dt="2024-08-06T14:46:02.685" v="37"/>
          <ac:picMkLst>
            <pc:docMk/>
            <pc:sldMk cId="3763411540" sldId="330"/>
            <ac:picMk id="96" creationId="{F62DE490-9B76-4FCB-B722-75055E30A00A}"/>
          </ac:picMkLst>
        </pc:picChg>
      </pc:sldChg>
      <pc:sldChg chg="addSp delSp modSp">
        <pc:chgData name="Amanda Erwin" userId="S::amandadavis@ywcaquincy.org::0999e0cb-0feb-42ee-887c-b17b63262dcb" providerId="AD" clId="Web-{F85EC9DC-91E2-702A-F387-38118AAB9011}" dt="2024-08-06T14:40:06.447" v="23"/>
        <pc:sldMkLst>
          <pc:docMk/>
          <pc:sldMk cId="1389944200" sldId="342"/>
        </pc:sldMkLst>
        <pc:spChg chg="mod">
          <ac:chgData name="Amanda Erwin" userId="S::amandadavis@ywcaquincy.org::0999e0cb-0feb-42ee-887c-b17b63262dcb" providerId="AD" clId="Web-{F85EC9DC-91E2-702A-F387-38118AAB9011}" dt="2024-08-06T14:39:59.588" v="20" actId="20577"/>
          <ac:spMkLst>
            <pc:docMk/>
            <pc:sldMk cId="1389944200" sldId="342"/>
            <ac:spMk id="2" creationId="{C9EF4B03-E00F-4D59-B60C-B9BE4D48B52B}"/>
          </ac:spMkLst>
        </pc:spChg>
        <pc:spChg chg="del mod">
          <ac:chgData name="Amanda Erwin" userId="S::amandadavis@ywcaquincy.org::0999e0cb-0feb-42ee-887c-b17b63262dcb" providerId="AD" clId="Web-{F85EC9DC-91E2-702A-F387-38118AAB9011}" dt="2024-08-06T14:40:06.447" v="23"/>
          <ac:spMkLst>
            <pc:docMk/>
            <pc:sldMk cId="1389944200" sldId="342"/>
            <ac:spMk id="4" creationId="{AB6DE8C6-D673-A119-67D8-6A3E9BB82180}"/>
          </ac:spMkLst>
        </pc:spChg>
        <pc:picChg chg="add mod">
          <ac:chgData name="Amanda Erwin" userId="S::amandadavis@ywcaquincy.org::0999e0cb-0feb-42ee-887c-b17b63262dcb" providerId="AD" clId="Web-{F85EC9DC-91E2-702A-F387-38118AAB9011}" dt="2024-08-06T14:39:02.993" v="5" actId="1076"/>
          <ac:picMkLst>
            <pc:docMk/>
            <pc:sldMk cId="1389944200" sldId="342"/>
            <ac:picMk id="3" creationId="{68545153-1ABF-B6B0-AC85-600C377621FF}"/>
          </ac:picMkLst>
        </pc:picChg>
        <pc:picChg chg="del">
          <ac:chgData name="Amanda Erwin" userId="S::amandadavis@ywcaquincy.org::0999e0cb-0feb-42ee-887c-b17b63262dcb" providerId="AD" clId="Web-{F85EC9DC-91E2-702A-F387-38118AAB9011}" dt="2024-08-06T14:38:50.415" v="0"/>
          <ac:picMkLst>
            <pc:docMk/>
            <pc:sldMk cId="1389944200" sldId="342"/>
            <ac:picMk id="6" creationId="{18462A69-535D-0AAE-7DF4-7C271EEB1A86}"/>
          </ac:picMkLst>
        </pc:picChg>
      </pc:sldChg>
      <pc:sldChg chg="addSp delSp modSp">
        <pc:chgData name="Amanda Erwin" userId="S::amandadavis@ywcaquincy.org::0999e0cb-0feb-42ee-887c-b17b63262dcb" providerId="AD" clId="Web-{F85EC9DC-91E2-702A-F387-38118AAB9011}" dt="2024-08-06T15:28:48.599" v="998"/>
        <pc:sldMkLst>
          <pc:docMk/>
          <pc:sldMk cId="1413407059" sldId="344"/>
        </pc:sldMkLst>
        <pc:spChg chg="mod">
          <ac:chgData name="Amanda Erwin" userId="S::amandadavis@ywcaquincy.org::0999e0cb-0feb-42ee-887c-b17b63262dcb" providerId="AD" clId="Web-{F85EC9DC-91E2-702A-F387-38118AAB9011}" dt="2024-08-06T15:27:21.411" v="931"/>
          <ac:spMkLst>
            <pc:docMk/>
            <pc:sldMk cId="1413407059" sldId="344"/>
            <ac:spMk id="2" creationId="{3D3627FB-82E9-4311-AEB6-DF138A5C1A8F}"/>
          </ac:spMkLst>
        </pc:spChg>
        <pc:spChg chg="add del mod">
          <ac:chgData name="Amanda Erwin" userId="S::amandadavis@ywcaquincy.org::0999e0cb-0feb-42ee-887c-b17b63262dcb" providerId="AD" clId="Web-{F85EC9DC-91E2-702A-F387-38118AAB9011}" dt="2024-08-06T15:28:48.599" v="998"/>
          <ac:spMkLst>
            <pc:docMk/>
            <pc:sldMk cId="1413407059" sldId="344"/>
            <ac:spMk id="3" creationId="{27E9964C-0B55-42B0-823B-DB4C0F429FE4}"/>
          </ac:spMkLst>
        </pc:spChg>
        <pc:spChg chg="add del mod">
          <ac:chgData name="Amanda Erwin" userId="S::amandadavis@ywcaquincy.org::0999e0cb-0feb-42ee-887c-b17b63262dcb" providerId="AD" clId="Web-{F85EC9DC-91E2-702A-F387-38118AAB9011}" dt="2024-08-06T15:28:39.755" v="997"/>
          <ac:spMkLst>
            <pc:docMk/>
            <pc:sldMk cId="1413407059" sldId="344"/>
            <ac:spMk id="7" creationId="{79FAF0D5-77E7-5354-22B9-833CD5CF99C6}"/>
          </ac:spMkLst>
        </pc:spChg>
        <pc:spChg chg="add mod">
          <ac:chgData name="Amanda Erwin" userId="S::amandadavis@ywcaquincy.org::0999e0cb-0feb-42ee-887c-b17b63262dcb" providerId="AD" clId="Web-{F85EC9DC-91E2-702A-F387-38118AAB9011}" dt="2024-08-06T15:28:48.599" v="998"/>
          <ac:spMkLst>
            <pc:docMk/>
            <pc:sldMk cId="1413407059" sldId="344"/>
            <ac:spMk id="9" creationId="{F661558B-15DD-EFF5-34DB-00F233DFD2DF}"/>
          </ac:spMkLst>
        </pc:spChg>
        <pc:spChg chg="add del">
          <ac:chgData name="Amanda Erwin" userId="S::amandadavis@ywcaquincy.org::0999e0cb-0feb-42ee-887c-b17b63262dcb" providerId="AD" clId="Web-{F85EC9DC-91E2-702A-F387-38118AAB9011}" dt="2024-08-06T15:27:21.411" v="931"/>
          <ac:spMkLst>
            <pc:docMk/>
            <pc:sldMk cId="1413407059" sldId="344"/>
            <ac:spMk id="76" creationId="{8DCA3673-CDE4-40C5-9FA8-F89874CFBA73}"/>
          </ac:spMkLst>
        </pc:spChg>
        <pc:spChg chg="add del">
          <ac:chgData name="Amanda Erwin" userId="S::amandadavis@ywcaquincy.org::0999e0cb-0feb-42ee-887c-b17b63262dcb" providerId="AD" clId="Web-{F85EC9DC-91E2-702A-F387-38118AAB9011}" dt="2024-08-06T15:27:21.411" v="931"/>
          <ac:spMkLst>
            <pc:docMk/>
            <pc:sldMk cId="1413407059" sldId="344"/>
            <ac:spMk id="80" creationId="{0FFFD040-32A9-4D2B-86CA-599D030A4161}"/>
          </ac:spMkLst>
        </pc:spChg>
        <pc:spChg chg="add del">
          <ac:chgData name="Amanda Erwin" userId="S::amandadavis@ywcaquincy.org::0999e0cb-0feb-42ee-887c-b17b63262dcb" providerId="AD" clId="Web-{F85EC9DC-91E2-702A-F387-38118AAB9011}" dt="2024-08-06T15:27:21.411" v="931"/>
          <ac:spMkLst>
            <pc:docMk/>
            <pc:sldMk cId="1413407059" sldId="344"/>
            <ac:spMk id="82" creationId="{863205CA-B7FF-4C25-A4C8-3BBBCE19D950}"/>
          </ac:spMkLst>
        </pc:spChg>
        <pc:spChg chg="add del">
          <ac:chgData name="Amanda Erwin" userId="S::amandadavis@ywcaquincy.org::0999e0cb-0feb-42ee-887c-b17b63262dcb" providerId="AD" clId="Web-{F85EC9DC-91E2-702A-F387-38118AAB9011}" dt="2024-08-06T15:27:21.411" v="931"/>
          <ac:spMkLst>
            <pc:docMk/>
            <pc:sldMk cId="1413407059" sldId="344"/>
            <ac:spMk id="91" creationId="{6764E3F6-59F1-44FF-9EF2-8EF0BCA30B60}"/>
          </ac:spMkLst>
        </pc:spChg>
        <pc:spChg chg="add del">
          <ac:chgData name="Amanda Erwin" userId="S::amandadavis@ywcaquincy.org::0999e0cb-0feb-42ee-887c-b17b63262dcb" providerId="AD" clId="Web-{F85EC9DC-91E2-702A-F387-38118AAB9011}" dt="2024-08-06T15:27:21.411" v="931"/>
          <ac:spMkLst>
            <pc:docMk/>
            <pc:sldMk cId="1413407059" sldId="344"/>
            <ac:spMk id="95" creationId="{0743C7B8-BD05-4C16-9FC9-6B5C5BA3A043}"/>
          </ac:spMkLst>
        </pc:spChg>
        <pc:spChg chg="add del">
          <ac:chgData name="Amanda Erwin" userId="S::amandadavis@ywcaquincy.org::0999e0cb-0feb-42ee-887c-b17b63262dcb" providerId="AD" clId="Web-{F85EC9DC-91E2-702A-F387-38118AAB9011}" dt="2024-08-06T15:27:21.411" v="931"/>
          <ac:spMkLst>
            <pc:docMk/>
            <pc:sldMk cId="1413407059" sldId="344"/>
            <ac:spMk id="97" creationId="{E6B9B529-EAD6-442A-92A1-6A496B93297E}"/>
          </ac:spMkLst>
        </pc:spChg>
        <pc:graphicFrameChg chg="add del modGraphic">
          <ac:chgData name="Amanda Erwin" userId="S::amandadavis@ywcaquincy.org::0999e0cb-0feb-42ee-887c-b17b63262dcb" providerId="AD" clId="Web-{F85EC9DC-91E2-702A-F387-38118AAB9011}" dt="2024-08-06T15:15:45.326" v="834"/>
          <ac:graphicFrameMkLst>
            <pc:docMk/>
            <pc:sldMk cId="1413407059" sldId="344"/>
            <ac:graphicFrameMk id="4" creationId="{74E7949B-2D7A-6286-CE39-F062014EB290}"/>
          </ac:graphicFrameMkLst>
        </pc:graphicFrameChg>
        <pc:picChg chg="del">
          <ac:chgData name="Amanda Erwin" userId="S::amandadavis@ywcaquincy.org::0999e0cb-0feb-42ee-887c-b17b63262dcb" providerId="AD" clId="Web-{F85EC9DC-91E2-702A-F387-38118AAB9011}" dt="2024-08-06T15:15:16.732" v="830"/>
          <ac:picMkLst>
            <pc:docMk/>
            <pc:sldMk cId="1413407059" sldId="344"/>
            <ac:picMk id="5" creationId="{34543D56-76BF-633F-3557-4C1185B91307}"/>
          </ac:picMkLst>
        </pc:picChg>
        <pc:picChg chg="add del">
          <ac:chgData name="Amanda Erwin" userId="S::amandadavis@ywcaquincy.org::0999e0cb-0feb-42ee-887c-b17b63262dcb" providerId="AD" clId="Web-{F85EC9DC-91E2-702A-F387-38118AAB9011}" dt="2024-08-06T15:27:21.411" v="931"/>
          <ac:picMkLst>
            <pc:docMk/>
            <pc:sldMk cId="1413407059" sldId="344"/>
            <ac:picMk id="78" creationId="{95756E8F-499C-4533-BBE8-309C3E8D985C}"/>
          </ac:picMkLst>
        </pc:picChg>
        <pc:picChg chg="add del">
          <ac:chgData name="Amanda Erwin" userId="S::amandadavis@ywcaquincy.org::0999e0cb-0feb-42ee-887c-b17b63262dcb" providerId="AD" clId="Web-{F85EC9DC-91E2-702A-F387-38118AAB9011}" dt="2024-08-06T15:27:21.411" v="931"/>
          <ac:picMkLst>
            <pc:docMk/>
            <pc:sldMk cId="1413407059" sldId="344"/>
            <ac:picMk id="84" creationId="{306E3F32-3C1A-4B6E-AF26-8A15A788560F}"/>
          </ac:picMkLst>
        </pc:picChg>
        <pc:picChg chg="add del">
          <ac:chgData name="Amanda Erwin" userId="S::amandadavis@ywcaquincy.org::0999e0cb-0feb-42ee-887c-b17b63262dcb" providerId="AD" clId="Web-{F85EC9DC-91E2-702A-F387-38118AAB9011}" dt="2024-08-06T15:27:21.411" v="931"/>
          <ac:picMkLst>
            <pc:docMk/>
            <pc:sldMk cId="1413407059" sldId="344"/>
            <ac:picMk id="88" creationId="{1F8AD2A9-12EA-B74A-BF97-3AD8A37AC612}"/>
          </ac:picMkLst>
        </pc:picChg>
        <pc:picChg chg="add del">
          <ac:chgData name="Amanda Erwin" userId="S::amandadavis@ywcaquincy.org::0999e0cb-0feb-42ee-887c-b17b63262dcb" providerId="AD" clId="Web-{F85EC9DC-91E2-702A-F387-38118AAB9011}" dt="2024-08-06T15:27:21.411" v="931"/>
          <ac:picMkLst>
            <pc:docMk/>
            <pc:sldMk cId="1413407059" sldId="344"/>
            <ac:picMk id="93" creationId="{8DF1CE84-BC06-4E42-A5D4-7B92E327FDF7}"/>
          </ac:picMkLst>
        </pc:picChg>
        <pc:picChg chg="add del">
          <ac:chgData name="Amanda Erwin" userId="S::amandadavis@ywcaquincy.org::0999e0cb-0feb-42ee-887c-b17b63262dcb" providerId="AD" clId="Web-{F85EC9DC-91E2-702A-F387-38118AAB9011}" dt="2024-08-06T15:27:21.411" v="931"/>
          <ac:picMkLst>
            <pc:docMk/>
            <pc:sldMk cId="1413407059" sldId="344"/>
            <ac:picMk id="99" creationId="{C0419FA5-A1B5-487F-92D4-03983819F9B9}"/>
          </ac:picMkLst>
        </pc:picChg>
      </pc:sldChg>
      <pc:sldChg chg="addSp delSp modSp mod ord setBg">
        <pc:chgData name="Amanda Erwin" userId="S::amandadavis@ywcaquincy.org::0999e0cb-0feb-42ee-887c-b17b63262dcb" providerId="AD" clId="Web-{F85EC9DC-91E2-702A-F387-38118AAB9011}" dt="2024-08-06T15:43:24.607" v="1128" actId="20577"/>
        <pc:sldMkLst>
          <pc:docMk/>
          <pc:sldMk cId="2573838886" sldId="345"/>
        </pc:sldMkLst>
        <pc:spChg chg="mod">
          <ac:chgData name="Amanda Erwin" userId="S::amandadavis@ywcaquincy.org::0999e0cb-0feb-42ee-887c-b17b63262dcb" providerId="AD" clId="Web-{F85EC9DC-91E2-702A-F387-38118AAB9011}" dt="2024-08-06T15:30:46.397" v="1008" actId="20577"/>
          <ac:spMkLst>
            <pc:docMk/>
            <pc:sldMk cId="2573838886" sldId="345"/>
            <ac:spMk id="2" creationId="{1CA11383-3054-4FF9-A14C-64F665981888}"/>
          </ac:spMkLst>
        </pc:spChg>
        <pc:spChg chg="del mod ord">
          <ac:chgData name="Amanda Erwin" userId="S::amandadavis@ywcaquincy.org::0999e0cb-0feb-42ee-887c-b17b63262dcb" providerId="AD" clId="Web-{F85EC9DC-91E2-702A-F387-38118AAB9011}" dt="2024-08-06T15:28:54.599" v="1001"/>
          <ac:spMkLst>
            <pc:docMk/>
            <pc:sldMk cId="2573838886" sldId="345"/>
            <ac:spMk id="3" creationId="{6F4D41CF-400D-4FAC-920A-2BB59BCFED7E}"/>
          </ac:spMkLst>
        </pc:spChg>
        <pc:spChg chg="add del mod">
          <ac:chgData name="Amanda Erwin" userId="S::amandadavis@ywcaquincy.org::0999e0cb-0feb-42ee-887c-b17b63262dcb" providerId="AD" clId="Web-{F85EC9DC-91E2-702A-F387-38118AAB9011}" dt="2024-08-06T15:29:01.349" v="1003"/>
          <ac:spMkLst>
            <pc:docMk/>
            <pc:sldMk cId="2573838886" sldId="345"/>
            <ac:spMk id="11" creationId="{9C236DFE-BBB7-A04B-F60B-352CEC5E96BD}"/>
          </ac:spMkLst>
        </pc:spChg>
        <pc:spChg chg="add mod">
          <ac:chgData name="Amanda Erwin" userId="S::amandadavis@ywcaquincy.org::0999e0cb-0feb-42ee-887c-b17b63262dcb" providerId="AD" clId="Web-{F85EC9DC-91E2-702A-F387-38118AAB9011}" dt="2024-08-06T15:43:24.607" v="1128" actId="20577"/>
          <ac:spMkLst>
            <pc:docMk/>
            <pc:sldMk cId="2573838886" sldId="345"/>
            <ac:spMk id="12" creationId="{27E9964C-0B55-42B0-823B-DB4C0F429FE4}"/>
          </ac:spMkLst>
        </pc:spChg>
        <pc:spChg chg="del">
          <ac:chgData name="Amanda Erwin" userId="S::amandadavis@ywcaquincy.org::0999e0cb-0feb-42ee-887c-b17b63262dcb" providerId="AD" clId="Web-{F85EC9DC-91E2-702A-F387-38118AAB9011}" dt="2024-08-06T15:22:56.142" v="900"/>
          <ac:spMkLst>
            <pc:docMk/>
            <pc:sldMk cId="2573838886" sldId="345"/>
            <ac:spMk id="47" creationId="{6764E3F6-59F1-44FF-9EF2-8EF0BCA30B60}"/>
          </ac:spMkLst>
        </pc:spChg>
        <pc:spChg chg="del">
          <ac:chgData name="Amanda Erwin" userId="S::amandadavis@ywcaquincy.org::0999e0cb-0feb-42ee-887c-b17b63262dcb" providerId="AD" clId="Web-{F85EC9DC-91E2-702A-F387-38118AAB9011}" dt="2024-08-06T15:22:56.142" v="900"/>
          <ac:spMkLst>
            <pc:docMk/>
            <pc:sldMk cId="2573838886" sldId="345"/>
            <ac:spMk id="48" creationId="{0743C7B8-BD05-4C16-9FC9-6B5C5BA3A043}"/>
          </ac:spMkLst>
        </pc:spChg>
        <pc:spChg chg="del">
          <ac:chgData name="Amanda Erwin" userId="S::amandadavis@ywcaquincy.org::0999e0cb-0feb-42ee-887c-b17b63262dcb" providerId="AD" clId="Web-{F85EC9DC-91E2-702A-F387-38118AAB9011}" dt="2024-08-06T15:22:56.142" v="900"/>
          <ac:spMkLst>
            <pc:docMk/>
            <pc:sldMk cId="2573838886" sldId="345"/>
            <ac:spMk id="49" creationId="{E6B9B529-EAD6-442A-92A1-6A496B93297E}"/>
          </ac:spMkLst>
        </pc:spChg>
        <pc:spChg chg="add del">
          <ac:chgData name="Amanda Erwin" userId="S::amandadavis@ywcaquincy.org::0999e0cb-0feb-42ee-887c-b17b63262dcb" providerId="AD" clId="Web-{F85EC9DC-91E2-702A-F387-38118AAB9011}" dt="2024-08-06T15:23:07.611" v="903"/>
          <ac:spMkLst>
            <pc:docMk/>
            <pc:sldMk cId="2573838886" sldId="345"/>
            <ac:spMk id="58" creationId="{0917D5C4-7346-4128-A893-88F9031A327B}"/>
          </ac:spMkLst>
        </pc:spChg>
        <pc:spChg chg="add del">
          <ac:chgData name="Amanda Erwin" userId="S::amandadavis@ywcaquincy.org::0999e0cb-0feb-42ee-887c-b17b63262dcb" providerId="AD" clId="Web-{F85EC9DC-91E2-702A-F387-38118AAB9011}" dt="2024-08-06T15:24:55.472" v="908"/>
          <ac:spMkLst>
            <pc:docMk/>
            <pc:sldMk cId="2573838886" sldId="345"/>
            <ac:spMk id="69" creationId="{39CF7470-C7B1-4E78-906E-92ADF14B0012}"/>
          </ac:spMkLst>
        </pc:spChg>
        <pc:spChg chg="add del">
          <ac:chgData name="Amanda Erwin" userId="S::amandadavis@ywcaquincy.org::0999e0cb-0feb-42ee-887c-b17b63262dcb" providerId="AD" clId="Web-{F85EC9DC-91E2-702A-F387-38118AAB9011}" dt="2024-08-06T15:25:43.081" v="911"/>
          <ac:spMkLst>
            <pc:docMk/>
            <pc:sldMk cId="2573838886" sldId="345"/>
            <ac:spMk id="76" creationId="{6764E3F6-59F1-44FF-9EF2-8EF0BCA30B60}"/>
          </ac:spMkLst>
        </pc:spChg>
        <pc:spChg chg="add del">
          <ac:chgData name="Amanda Erwin" userId="S::amandadavis@ywcaquincy.org::0999e0cb-0feb-42ee-887c-b17b63262dcb" providerId="AD" clId="Web-{F85EC9DC-91E2-702A-F387-38118AAB9011}" dt="2024-08-06T15:25:43.081" v="911"/>
          <ac:spMkLst>
            <pc:docMk/>
            <pc:sldMk cId="2573838886" sldId="345"/>
            <ac:spMk id="80" creationId="{0743C7B8-BD05-4C16-9FC9-6B5C5BA3A043}"/>
          </ac:spMkLst>
        </pc:spChg>
        <pc:spChg chg="add del">
          <ac:chgData name="Amanda Erwin" userId="S::amandadavis@ywcaquincy.org::0999e0cb-0feb-42ee-887c-b17b63262dcb" providerId="AD" clId="Web-{F85EC9DC-91E2-702A-F387-38118AAB9011}" dt="2024-08-06T15:25:43.081" v="911"/>
          <ac:spMkLst>
            <pc:docMk/>
            <pc:sldMk cId="2573838886" sldId="345"/>
            <ac:spMk id="82" creationId="{E6B9B529-EAD6-442A-92A1-6A496B93297E}"/>
          </ac:spMkLst>
        </pc:spChg>
        <pc:spChg chg="add">
          <ac:chgData name="Amanda Erwin" userId="S::amandadavis@ywcaquincy.org::0999e0cb-0feb-42ee-887c-b17b63262dcb" providerId="AD" clId="Web-{F85EC9DC-91E2-702A-F387-38118AAB9011}" dt="2024-08-06T15:25:43.081" v="911"/>
          <ac:spMkLst>
            <pc:docMk/>
            <pc:sldMk cId="2573838886" sldId="345"/>
            <ac:spMk id="89" creationId="{6764E3F6-59F1-44FF-9EF2-8EF0BCA30B60}"/>
          </ac:spMkLst>
        </pc:spChg>
        <pc:spChg chg="add">
          <ac:chgData name="Amanda Erwin" userId="S::amandadavis@ywcaquincy.org::0999e0cb-0feb-42ee-887c-b17b63262dcb" providerId="AD" clId="Web-{F85EC9DC-91E2-702A-F387-38118AAB9011}" dt="2024-08-06T15:25:43.081" v="911"/>
          <ac:spMkLst>
            <pc:docMk/>
            <pc:sldMk cId="2573838886" sldId="345"/>
            <ac:spMk id="93" creationId="{0743C7B8-BD05-4C16-9FC9-6B5C5BA3A043}"/>
          </ac:spMkLst>
        </pc:spChg>
        <pc:spChg chg="add">
          <ac:chgData name="Amanda Erwin" userId="S::amandadavis@ywcaquincy.org::0999e0cb-0feb-42ee-887c-b17b63262dcb" providerId="AD" clId="Web-{F85EC9DC-91E2-702A-F387-38118AAB9011}" dt="2024-08-06T15:25:43.081" v="911"/>
          <ac:spMkLst>
            <pc:docMk/>
            <pc:sldMk cId="2573838886" sldId="345"/>
            <ac:spMk id="95" creationId="{E6B9B529-EAD6-442A-92A1-6A496B93297E}"/>
          </ac:spMkLst>
        </pc:spChg>
        <pc:grpChg chg="add del">
          <ac:chgData name="Amanda Erwin" userId="S::amandadavis@ywcaquincy.org::0999e0cb-0feb-42ee-887c-b17b63262dcb" providerId="AD" clId="Web-{F85EC9DC-91E2-702A-F387-38118AAB9011}" dt="2024-08-06T15:23:07.611" v="903"/>
          <ac:grpSpMkLst>
            <pc:docMk/>
            <pc:sldMk cId="2573838886" sldId="345"/>
            <ac:grpSpMk id="54" creationId="{F6BCB397-4790-4766-82B8-F6ED3BAAB00F}"/>
          </ac:grpSpMkLst>
        </pc:grpChg>
        <pc:grpChg chg="add del">
          <ac:chgData name="Amanda Erwin" userId="S::amandadavis@ywcaquincy.org::0999e0cb-0feb-42ee-887c-b17b63262dcb" providerId="AD" clId="Web-{F85EC9DC-91E2-702A-F387-38118AAB9011}" dt="2024-08-06T15:24:55.472" v="908"/>
          <ac:grpSpMkLst>
            <pc:docMk/>
            <pc:sldMk cId="2573838886" sldId="345"/>
            <ac:grpSpMk id="65" creationId="{2BF14377-6FC0-404E-92F8-933A3195ABA8}"/>
          </ac:grpSpMkLst>
        </pc:grpChg>
        <pc:picChg chg="del">
          <ac:chgData name="Amanda Erwin" userId="S::amandadavis@ywcaquincy.org::0999e0cb-0feb-42ee-887c-b17b63262dcb" providerId="AD" clId="Web-{F85EC9DC-91E2-702A-F387-38118AAB9011}" dt="2024-08-06T15:22:49.158" v="898"/>
          <ac:picMkLst>
            <pc:docMk/>
            <pc:sldMk cId="2573838886" sldId="345"/>
            <ac:picMk id="4" creationId="{17C07791-1B9C-4A63-4041-68F0D9457524}"/>
          </ac:picMkLst>
        </pc:picChg>
        <pc:picChg chg="add del mod ord">
          <ac:chgData name="Amanda Erwin" userId="S::amandadavis@ywcaquincy.org::0999e0cb-0feb-42ee-887c-b17b63262dcb" providerId="AD" clId="Web-{F85EC9DC-91E2-702A-F387-38118AAB9011}" dt="2024-08-06T15:24:32.675" v="904"/>
          <ac:picMkLst>
            <pc:docMk/>
            <pc:sldMk cId="2573838886" sldId="345"/>
            <ac:picMk id="5" creationId="{D15B0A8E-C03F-9235-602B-897D2CB56EBF}"/>
          </ac:picMkLst>
        </pc:picChg>
        <pc:picChg chg="add del mod modCrop">
          <ac:chgData name="Amanda Erwin" userId="S::amandadavis@ywcaquincy.org::0999e0cb-0feb-42ee-887c-b17b63262dcb" providerId="AD" clId="Web-{F85EC9DC-91E2-702A-F387-38118AAB9011}" dt="2024-08-06T15:25:36.941" v="909"/>
          <ac:picMkLst>
            <pc:docMk/>
            <pc:sldMk cId="2573838886" sldId="345"/>
            <ac:picMk id="6" creationId="{D1450DB0-0B13-B257-574E-B907766D9ED9}"/>
          </ac:picMkLst>
        </pc:picChg>
        <pc:picChg chg="add mod">
          <ac:chgData name="Amanda Erwin" userId="S::amandadavis@ywcaquincy.org::0999e0cb-0feb-42ee-887c-b17b63262dcb" providerId="AD" clId="Web-{F85EC9DC-91E2-702A-F387-38118AAB9011}" dt="2024-08-06T15:25:43.081" v="911"/>
          <ac:picMkLst>
            <pc:docMk/>
            <pc:sldMk cId="2573838886" sldId="345"/>
            <ac:picMk id="7" creationId="{6B001756-4E59-EC71-8937-785443DB1F00}"/>
          </ac:picMkLst>
        </pc:picChg>
        <pc:picChg chg="add mod">
          <ac:chgData name="Amanda Erwin" userId="S::amandadavis@ywcaquincy.org::0999e0cb-0feb-42ee-887c-b17b63262dcb" providerId="AD" clId="Web-{F85EC9DC-91E2-702A-F387-38118AAB9011}" dt="2024-08-06T15:26:26.519" v="919" actId="1076"/>
          <ac:picMkLst>
            <pc:docMk/>
            <pc:sldMk cId="2573838886" sldId="345"/>
            <ac:picMk id="8" creationId="{D7171037-37AB-B171-8C9F-C402343F4848}"/>
          </ac:picMkLst>
        </pc:picChg>
        <pc:picChg chg="add mod">
          <ac:chgData name="Amanda Erwin" userId="S::amandadavis@ywcaquincy.org::0999e0cb-0feb-42ee-887c-b17b63262dcb" providerId="AD" clId="Web-{F85EC9DC-91E2-702A-F387-38118AAB9011}" dt="2024-08-06T15:26:38.957" v="923" actId="1076"/>
          <ac:picMkLst>
            <pc:docMk/>
            <pc:sldMk cId="2573838886" sldId="345"/>
            <ac:picMk id="9" creationId="{620115F8-01E9-D783-29D5-72D84456DB8C}"/>
          </ac:picMkLst>
        </pc:picChg>
        <pc:picChg chg="del">
          <ac:chgData name="Amanda Erwin" userId="S::amandadavis@ywcaquincy.org::0999e0cb-0feb-42ee-887c-b17b63262dcb" providerId="AD" clId="Web-{F85EC9DC-91E2-702A-F387-38118AAB9011}" dt="2024-08-06T15:22:56.142" v="900"/>
          <ac:picMkLst>
            <pc:docMk/>
            <pc:sldMk cId="2573838886" sldId="345"/>
            <ac:picMk id="40" creationId="{8DF1CE84-BC06-4E42-A5D4-7B92E327FDF7}"/>
          </ac:picMkLst>
        </pc:picChg>
        <pc:picChg chg="del">
          <ac:chgData name="Amanda Erwin" userId="S::amandadavis@ywcaquincy.org::0999e0cb-0feb-42ee-887c-b17b63262dcb" providerId="AD" clId="Web-{F85EC9DC-91E2-702A-F387-38118AAB9011}" dt="2024-08-06T15:22:56.142" v="900"/>
          <ac:picMkLst>
            <pc:docMk/>
            <pc:sldMk cId="2573838886" sldId="345"/>
            <ac:picMk id="46" creationId="{C0419FA5-A1B5-487F-92D4-03983819F9B9}"/>
          </ac:picMkLst>
        </pc:picChg>
        <pc:picChg chg="add del">
          <ac:chgData name="Amanda Erwin" userId="S::amandadavis@ywcaquincy.org::0999e0cb-0feb-42ee-887c-b17b63262dcb" providerId="AD" clId="Web-{F85EC9DC-91E2-702A-F387-38118AAB9011}" dt="2024-08-06T15:23:07.611" v="903"/>
          <ac:picMkLst>
            <pc:docMk/>
            <pc:sldMk cId="2573838886" sldId="345"/>
            <ac:picMk id="60" creationId="{4EC06EAC-4D4E-4BEC-A580-543F5E0EDE94}"/>
          </ac:picMkLst>
        </pc:picChg>
        <pc:picChg chg="add del">
          <ac:chgData name="Amanda Erwin" userId="S::amandadavis@ywcaquincy.org::0999e0cb-0feb-42ee-887c-b17b63262dcb" providerId="AD" clId="Web-{F85EC9DC-91E2-702A-F387-38118AAB9011}" dt="2024-08-06T15:24:55.472" v="908"/>
          <ac:picMkLst>
            <pc:docMk/>
            <pc:sldMk cId="2573838886" sldId="345"/>
            <ac:picMk id="71" creationId="{3F9FDF25-9DA1-4CAB-BF14-F6C3D103E945}"/>
          </ac:picMkLst>
        </pc:picChg>
        <pc:picChg chg="add del">
          <ac:chgData name="Amanda Erwin" userId="S::amandadavis@ywcaquincy.org::0999e0cb-0feb-42ee-887c-b17b63262dcb" providerId="AD" clId="Web-{F85EC9DC-91E2-702A-F387-38118AAB9011}" dt="2024-08-06T15:25:43.081" v="911"/>
          <ac:picMkLst>
            <pc:docMk/>
            <pc:sldMk cId="2573838886" sldId="345"/>
            <ac:picMk id="78" creationId="{8DF1CE84-BC06-4E42-A5D4-7B92E327FDF7}"/>
          </ac:picMkLst>
        </pc:picChg>
        <pc:picChg chg="add del">
          <ac:chgData name="Amanda Erwin" userId="S::amandadavis@ywcaquincy.org::0999e0cb-0feb-42ee-887c-b17b63262dcb" providerId="AD" clId="Web-{F85EC9DC-91E2-702A-F387-38118AAB9011}" dt="2024-08-06T15:25:43.081" v="911"/>
          <ac:picMkLst>
            <pc:docMk/>
            <pc:sldMk cId="2573838886" sldId="345"/>
            <ac:picMk id="84" creationId="{C0419FA5-A1B5-487F-92D4-03983819F9B9}"/>
          </ac:picMkLst>
        </pc:picChg>
        <pc:picChg chg="add">
          <ac:chgData name="Amanda Erwin" userId="S::amandadavis@ywcaquincy.org::0999e0cb-0feb-42ee-887c-b17b63262dcb" providerId="AD" clId="Web-{F85EC9DC-91E2-702A-F387-38118AAB9011}" dt="2024-08-06T15:25:43.081" v="911"/>
          <ac:picMkLst>
            <pc:docMk/>
            <pc:sldMk cId="2573838886" sldId="345"/>
            <ac:picMk id="91" creationId="{8DF1CE84-BC06-4E42-A5D4-7B92E327FDF7}"/>
          </ac:picMkLst>
        </pc:picChg>
        <pc:picChg chg="add">
          <ac:chgData name="Amanda Erwin" userId="S::amandadavis@ywcaquincy.org::0999e0cb-0feb-42ee-887c-b17b63262dcb" providerId="AD" clId="Web-{F85EC9DC-91E2-702A-F387-38118AAB9011}" dt="2024-08-06T15:25:43.081" v="911"/>
          <ac:picMkLst>
            <pc:docMk/>
            <pc:sldMk cId="2573838886" sldId="345"/>
            <ac:picMk id="97" creationId="{C0419FA5-A1B5-487F-92D4-03983819F9B9}"/>
          </ac:picMkLst>
        </pc:picChg>
      </pc:sldChg>
      <pc:sldChg chg="addSp delSp modSp ord">
        <pc:chgData name="Amanda Erwin" userId="S::amandadavis@ywcaquincy.org::0999e0cb-0feb-42ee-887c-b17b63262dcb" providerId="AD" clId="Web-{F85EC9DC-91E2-702A-F387-38118AAB9011}" dt="2024-08-06T16:08:59.652" v="1311"/>
        <pc:sldMkLst>
          <pc:docMk/>
          <pc:sldMk cId="3126594871" sldId="351"/>
        </pc:sldMkLst>
        <pc:spChg chg="mod">
          <ac:chgData name="Amanda Erwin" userId="S::amandadavis@ywcaquincy.org::0999e0cb-0feb-42ee-887c-b17b63262dcb" providerId="AD" clId="Web-{F85EC9DC-91E2-702A-F387-38118AAB9011}" dt="2024-08-06T14:47:51.233" v="51" actId="20577"/>
          <ac:spMkLst>
            <pc:docMk/>
            <pc:sldMk cId="3126594871" sldId="351"/>
            <ac:spMk id="2" creationId="{D07E1DE0-4461-4950-B2D0-87915BB41C9B}"/>
          </ac:spMkLst>
        </pc:spChg>
        <pc:spChg chg="del">
          <ac:chgData name="Amanda Erwin" userId="S::amandadavis@ywcaquincy.org::0999e0cb-0feb-42ee-887c-b17b63262dcb" providerId="AD" clId="Web-{F85EC9DC-91E2-702A-F387-38118AAB9011}" dt="2024-08-06T14:48:03.764" v="52"/>
          <ac:spMkLst>
            <pc:docMk/>
            <pc:sldMk cId="3126594871" sldId="351"/>
            <ac:spMk id="3" creationId="{7730E9D3-4424-4B00-A614-412DC6889F6E}"/>
          </ac:spMkLst>
        </pc:spChg>
        <pc:spChg chg="add del mod">
          <ac:chgData name="Amanda Erwin" userId="S::amandadavis@ywcaquincy.org::0999e0cb-0feb-42ee-887c-b17b63262dcb" providerId="AD" clId="Web-{F85EC9DC-91E2-702A-F387-38118AAB9011}" dt="2024-08-06T14:48:10.780" v="53"/>
          <ac:spMkLst>
            <pc:docMk/>
            <pc:sldMk cId="3126594871" sldId="351"/>
            <ac:spMk id="5" creationId="{471F5255-3D7E-9E60-551B-F16617B4B6D2}"/>
          </ac:spMkLst>
        </pc:spChg>
        <pc:spChg chg="add del mod">
          <ac:chgData name="Amanda Erwin" userId="S::amandadavis@ywcaquincy.org::0999e0cb-0feb-42ee-887c-b17b63262dcb" providerId="AD" clId="Web-{F85EC9DC-91E2-702A-F387-38118AAB9011}" dt="2024-08-06T14:53:25.986" v="173"/>
          <ac:spMkLst>
            <pc:docMk/>
            <pc:sldMk cId="3126594871" sldId="351"/>
            <ac:spMk id="8" creationId="{57542BBF-D3F8-927D-DA74-A7C9E5E57D8F}"/>
          </ac:spMkLst>
        </pc:spChg>
        <pc:graphicFrameChg chg="add del mod ord modGraphic">
          <ac:chgData name="Amanda Erwin" userId="S::amandadavis@ywcaquincy.org::0999e0cb-0feb-42ee-887c-b17b63262dcb" providerId="AD" clId="Web-{F85EC9DC-91E2-702A-F387-38118AAB9011}" dt="2024-08-06T14:53:18.095" v="172"/>
          <ac:graphicFrameMkLst>
            <pc:docMk/>
            <pc:sldMk cId="3126594871" sldId="351"/>
            <ac:graphicFrameMk id="6" creationId="{7F6419E7-07B5-E0E3-B269-E8F3647F1F70}"/>
          </ac:graphicFrameMkLst>
        </pc:graphicFrameChg>
        <pc:graphicFrameChg chg="add mod ord modGraphic">
          <ac:chgData name="Amanda Erwin" userId="S::amandadavis@ywcaquincy.org::0999e0cb-0feb-42ee-887c-b17b63262dcb" providerId="AD" clId="Web-{F85EC9DC-91E2-702A-F387-38118AAB9011}" dt="2024-08-06T15:07:51.869" v="825"/>
          <ac:graphicFrameMkLst>
            <pc:docMk/>
            <pc:sldMk cId="3126594871" sldId="351"/>
            <ac:graphicFrameMk id="9" creationId="{482DFB8B-CED3-B8C7-16F8-CDCF0B037A03}"/>
          </ac:graphicFrameMkLst>
        </pc:graphicFrameChg>
      </pc:sldChg>
      <pc:sldChg chg="new">
        <pc:chgData name="Amanda Erwin" userId="S::amandadavis@ywcaquincy.org::0999e0cb-0feb-42ee-887c-b17b63262dcb" providerId="AD" clId="Web-{F85EC9DC-91E2-702A-F387-38118AAB9011}" dt="2024-08-06T15:31:05.288" v="1010"/>
        <pc:sldMkLst>
          <pc:docMk/>
          <pc:sldMk cId="1646807978" sldId="352"/>
        </pc:sldMkLst>
      </pc:sldChg>
      <pc:sldChg chg="addSp delSp modSp add ord replId">
        <pc:chgData name="Amanda Erwin" userId="S::amandadavis@ywcaquincy.org::0999e0cb-0feb-42ee-887c-b17b63262dcb" providerId="AD" clId="Web-{F85EC9DC-91E2-702A-F387-38118AAB9011}" dt="2024-08-06T16:07:11.995" v="1310"/>
        <pc:sldMkLst>
          <pc:docMk/>
          <pc:sldMk cId="283546815" sldId="353"/>
        </pc:sldMkLst>
        <pc:spChg chg="add mod">
          <ac:chgData name="Amanda Erwin" userId="S::amandadavis@ywcaquincy.org::0999e0cb-0feb-42ee-887c-b17b63262dcb" providerId="AD" clId="Web-{F85EC9DC-91E2-702A-F387-38118AAB9011}" dt="2024-08-06T15:50:50.002" v="1308" actId="14100"/>
          <ac:spMkLst>
            <pc:docMk/>
            <pc:sldMk cId="283546815" sldId="353"/>
            <ac:spMk id="3" creationId="{27E9964C-0B55-42B0-823B-DB4C0F429FE4}"/>
          </ac:spMkLst>
        </pc:spChg>
        <pc:spChg chg="del">
          <ac:chgData name="Amanda Erwin" userId="S::amandadavis@ywcaquincy.org::0999e0cb-0feb-42ee-887c-b17b63262dcb" providerId="AD" clId="Web-{F85EC9DC-91E2-702A-F387-38118AAB9011}" dt="2024-08-06T15:31:17.100" v="1012"/>
          <ac:spMkLst>
            <pc:docMk/>
            <pc:sldMk cId="283546815" sldId="353"/>
            <ac:spMk id="12" creationId="{27E9964C-0B55-42B0-823B-DB4C0F429FE4}"/>
          </ac:spMkLst>
        </pc:spChg>
      </pc:sldChg>
    </pc:docChg>
  </pc:docChgLst>
  <pc:docChgLst>
    <pc:chgData name="Amanda Erwin" userId="S::amandadavis@ywcaquincy.org::0999e0cb-0feb-42ee-887c-b17b63262dcb" providerId="AD" clId="Web-{E22B5881-8606-1F79-94A3-4D5D35D7B117}"/>
    <pc:docChg chg="sldOrd">
      <pc:chgData name="Amanda Erwin" userId="S::amandadavis@ywcaquincy.org::0999e0cb-0feb-42ee-887c-b17b63262dcb" providerId="AD" clId="Web-{E22B5881-8606-1F79-94A3-4D5D35D7B117}" dt="2024-08-13T17:40:01.097" v="0"/>
      <pc:docMkLst>
        <pc:docMk/>
      </pc:docMkLst>
      <pc:sldChg chg="ord">
        <pc:chgData name="Amanda Erwin" userId="S::amandadavis@ywcaquincy.org::0999e0cb-0feb-42ee-887c-b17b63262dcb" providerId="AD" clId="Web-{E22B5881-8606-1F79-94A3-4D5D35D7B117}" dt="2024-08-13T17:40:01.097" v="0"/>
        <pc:sldMkLst>
          <pc:docMk/>
          <pc:sldMk cId="1293417838" sldId="354"/>
        </pc:sldMkLst>
      </pc:sldChg>
    </pc:docChg>
  </pc:docChgLst>
  <pc:docChgLst>
    <pc:chgData name="Amanda Erwin" userId="S::amandadavis@ywcaquincy.org::0999e0cb-0feb-42ee-887c-b17b63262dcb" providerId="AD" clId="Web-{AC9B4FFD-2AFC-62AE-9B37-BA4FEBE64725}"/>
    <pc:docChg chg="delSld modSld sldOrd modSection">
      <pc:chgData name="Amanda Erwin" userId="S::amandadavis@ywcaquincy.org::0999e0cb-0feb-42ee-887c-b17b63262dcb" providerId="AD" clId="Web-{AC9B4FFD-2AFC-62AE-9B37-BA4FEBE64725}" dt="2024-05-09T14:58:38.506" v="739" actId="20577"/>
      <pc:docMkLst>
        <pc:docMk/>
      </pc:docMkLst>
      <pc:sldChg chg="addSp delSp modSp">
        <pc:chgData name="Amanda Erwin" userId="S::amandadavis@ywcaquincy.org::0999e0cb-0feb-42ee-887c-b17b63262dcb" providerId="AD" clId="Web-{AC9B4FFD-2AFC-62AE-9B37-BA4FEBE64725}" dt="2024-05-09T14:32:37.685" v="314" actId="20577"/>
        <pc:sldMkLst>
          <pc:docMk/>
          <pc:sldMk cId="3763411540" sldId="330"/>
        </pc:sldMkLst>
        <pc:spChg chg="mod">
          <ac:chgData name="Amanda Erwin" userId="S::amandadavis@ywcaquincy.org::0999e0cb-0feb-42ee-887c-b17b63262dcb" providerId="AD" clId="Web-{AC9B4FFD-2AFC-62AE-9B37-BA4FEBE64725}" dt="2024-05-09T14:23:27.666" v="88" actId="20577"/>
          <ac:spMkLst>
            <pc:docMk/>
            <pc:sldMk cId="3763411540" sldId="330"/>
            <ac:spMk id="2" creationId="{3D3627FB-82E9-4311-AEB6-DF138A5C1A8F}"/>
          </ac:spMkLst>
        </pc:spChg>
        <pc:spChg chg="mod">
          <ac:chgData name="Amanda Erwin" userId="S::amandadavis@ywcaquincy.org::0999e0cb-0feb-42ee-887c-b17b63262dcb" providerId="AD" clId="Web-{AC9B4FFD-2AFC-62AE-9B37-BA4FEBE64725}" dt="2024-05-09T14:32:37.685" v="314" actId="20577"/>
          <ac:spMkLst>
            <pc:docMk/>
            <pc:sldMk cId="3763411540" sldId="330"/>
            <ac:spMk id="3" creationId="{27E9964C-0B55-42B0-823B-DB4C0F429FE4}"/>
          </ac:spMkLst>
        </pc:spChg>
        <pc:graphicFrameChg chg="add mod modGraphic">
          <ac:chgData name="Amanda Erwin" userId="S::amandadavis@ywcaquincy.org::0999e0cb-0feb-42ee-887c-b17b63262dcb" providerId="AD" clId="Web-{AC9B4FFD-2AFC-62AE-9B37-BA4FEBE64725}" dt="2024-05-09T14:31:50.371" v="288"/>
          <ac:graphicFrameMkLst>
            <pc:docMk/>
            <pc:sldMk cId="3763411540" sldId="330"/>
            <ac:graphicFrameMk id="4" creationId="{0BE27A22-A2EF-CE75-1955-5924CAA273F4}"/>
          </ac:graphicFrameMkLst>
        </pc:graphicFrameChg>
        <pc:graphicFrameChg chg="del">
          <ac:chgData name="Amanda Erwin" userId="S::amandadavis@ywcaquincy.org::0999e0cb-0feb-42ee-887c-b17b63262dcb" providerId="AD" clId="Web-{AC9B4FFD-2AFC-62AE-9B37-BA4FEBE64725}" dt="2024-05-09T14:23:32.229" v="89"/>
          <ac:graphicFrameMkLst>
            <pc:docMk/>
            <pc:sldMk cId="3763411540" sldId="330"/>
            <ac:graphicFrameMk id="10" creationId="{3B275ED6-A020-412D-BA0B-CA8F9F126B17}"/>
          </ac:graphicFrameMkLst>
        </pc:graphicFrameChg>
      </pc:sldChg>
      <pc:sldChg chg="addSp delSp modSp">
        <pc:chgData name="Amanda Erwin" userId="S::amandadavis@ywcaquincy.org::0999e0cb-0feb-42ee-887c-b17b63262dcb" providerId="AD" clId="Web-{AC9B4FFD-2AFC-62AE-9B37-BA4FEBE64725}" dt="2024-05-09T14:46:27.543" v="372" actId="20577"/>
        <pc:sldMkLst>
          <pc:docMk/>
          <pc:sldMk cId="1389944200" sldId="342"/>
        </pc:sldMkLst>
        <pc:spChg chg="mod">
          <ac:chgData name="Amanda Erwin" userId="S::amandadavis@ywcaquincy.org::0999e0cb-0feb-42ee-887c-b17b63262dcb" providerId="AD" clId="Web-{AC9B4FFD-2AFC-62AE-9B37-BA4FEBE64725}" dt="2024-05-09T14:46:27.543" v="372" actId="20577"/>
          <ac:spMkLst>
            <pc:docMk/>
            <pc:sldMk cId="1389944200" sldId="342"/>
            <ac:spMk id="2" creationId="{C9EF4B03-E00F-4D59-B60C-B9BE4D48B52B}"/>
          </ac:spMkLst>
        </pc:spChg>
        <pc:spChg chg="add mod">
          <ac:chgData name="Amanda Erwin" userId="S::amandadavis@ywcaquincy.org::0999e0cb-0feb-42ee-887c-b17b63262dcb" providerId="AD" clId="Web-{AC9B4FFD-2AFC-62AE-9B37-BA4FEBE64725}" dt="2024-05-09T14:19:30.845" v="49" actId="1076"/>
          <ac:spMkLst>
            <pc:docMk/>
            <pc:sldMk cId="1389944200" sldId="342"/>
            <ac:spMk id="4" creationId="{AB6DE8C6-D673-A119-67D8-6A3E9BB82180}"/>
          </ac:spMkLst>
        </pc:spChg>
        <pc:picChg chg="del">
          <ac:chgData name="Amanda Erwin" userId="S::amandadavis@ywcaquincy.org::0999e0cb-0feb-42ee-887c-b17b63262dcb" providerId="AD" clId="Web-{AC9B4FFD-2AFC-62AE-9B37-BA4FEBE64725}" dt="2024-05-09T14:14:34.507" v="0"/>
          <ac:picMkLst>
            <pc:docMk/>
            <pc:sldMk cId="1389944200" sldId="342"/>
            <ac:picMk id="3" creationId="{A2E0E054-63D1-4CCB-BD72-9E843F9AC7E8}"/>
          </ac:picMkLst>
        </pc:picChg>
        <pc:picChg chg="add del mod">
          <ac:chgData name="Amanda Erwin" userId="S::amandadavis@ywcaquincy.org::0999e0cb-0feb-42ee-887c-b17b63262dcb" providerId="AD" clId="Web-{AC9B4FFD-2AFC-62AE-9B37-BA4FEBE64725}" dt="2024-05-09T14:23:02.165" v="51"/>
          <ac:picMkLst>
            <pc:docMk/>
            <pc:sldMk cId="1389944200" sldId="342"/>
            <ac:picMk id="5" creationId="{1C6EACB8-A8DD-362F-D2DB-497298308ABC}"/>
          </ac:picMkLst>
        </pc:picChg>
        <pc:picChg chg="add mod">
          <ac:chgData name="Amanda Erwin" userId="S::amandadavis@ywcaquincy.org::0999e0cb-0feb-42ee-887c-b17b63262dcb" providerId="AD" clId="Web-{AC9B4FFD-2AFC-62AE-9B37-BA4FEBE64725}" dt="2024-05-09T14:24:46.997" v="93" actId="1076"/>
          <ac:picMkLst>
            <pc:docMk/>
            <pc:sldMk cId="1389944200" sldId="342"/>
            <ac:picMk id="6" creationId="{18462A69-535D-0AAE-7DF4-7C271EEB1A86}"/>
          </ac:picMkLst>
        </pc:picChg>
      </pc:sldChg>
      <pc:sldChg chg="del">
        <pc:chgData name="Amanda Erwin" userId="S::amandadavis@ywcaquincy.org::0999e0cb-0feb-42ee-887c-b17b63262dcb" providerId="AD" clId="Web-{AC9B4FFD-2AFC-62AE-9B37-BA4FEBE64725}" dt="2024-05-09T14:54:55.795" v="580"/>
        <pc:sldMkLst>
          <pc:docMk/>
          <pc:sldMk cId="1346390302" sldId="343"/>
        </pc:sldMkLst>
      </pc:sldChg>
      <pc:sldChg chg="addSp delSp modSp ord">
        <pc:chgData name="Amanda Erwin" userId="S::amandadavis@ywcaquincy.org::0999e0cb-0feb-42ee-887c-b17b63262dcb" providerId="AD" clId="Web-{AC9B4FFD-2AFC-62AE-9B37-BA4FEBE64725}" dt="2024-05-09T14:34:50.393" v="347" actId="1076"/>
        <pc:sldMkLst>
          <pc:docMk/>
          <pc:sldMk cId="1413407059" sldId="344"/>
        </pc:sldMkLst>
        <pc:spChg chg="mod">
          <ac:chgData name="Amanda Erwin" userId="S::amandadavis@ywcaquincy.org::0999e0cb-0feb-42ee-887c-b17b63262dcb" providerId="AD" clId="Web-{AC9B4FFD-2AFC-62AE-9B37-BA4FEBE64725}" dt="2024-05-09T14:33:44.188" v="331" actId="20577"/>
          <ac:spMkLst>
            <pc:docMk/>
            <pc:sldMk cId="1413407059" sldId="344"/>
            <ac:spMk id="2" creationId="{3D3627FB-82E9-4311-AEB6-DF138A5C1A8F}"/>
          </ac:spMkLst>
        </pc:spChg>
        <pc:spChg chg="mod">
          <ac:chgData name="Amanda Erwin" userId="S::amandadavis@ywcaquincy.org::0999e0cb-0feb-42ee-887c-b17b63262dcb" providerId="AD" clId="Web-{AC9B4FFD-2AFC-62AE-9B37-BA4FEBE64725}" dt="2024-05-09T14:34:42.096" v="345" actId="20577"/>
          <ac:spMkLst>
            <pc:docMk/>
            <pc:sldMk cId="1413407059" sldId="344"/>
            <ac:spMk id="3" creationId="{27E9964C-0B55-42B0-823B-DB4C0F429FE4}"/>
          </ac:spMkLst>
        </pc:spChg>
        <pc:picChg chg="del">
          <ac:chgData name="Amanda Erwin" userId="S::amandadavis@ywcaquincy.org::0999e0cb-0feb-42ee-887c-b17b63262dcb" providerId="AD" clId="Web-{AC9B4FFD-2AFC-62AE-9B37-BA4FEBE64725}" dt="2024-05-09T14:33:45.719" v="332"/>
          <ac:picMkLst>
            <pc:docMk/>
            <pc:sldMk cId="1413407059" sldId="344"/>
            <ac:picMk id="4" creationId="{A05B6938-A96E-4F61-B71C-5A4B54414713}"/>
          </ac:picMkLst>
        </pc:picChg>
        <pc:picChg chg="add mod">
          <ac:chgData name="Amanda Erwin" userId="S::amandadavis@ywcaquincy.org::0999e0cb-0feb-42ee-887c-b17b63262dcb" providerId="AD" clId="Web-{AC9B4FFD-2AFC-62AE-9B37-BA4FEBE64725}" dt="2024-05-09T14:34:50.393" v="347" actId="1076"/>
          <ac:picMkLst>
            <pc:docMk/>
            <pc:sldMk cId="1413407059" sldId="344"/>
            <ac:picMk id="5" creationId="{34543D56-76BF-633F-3557-4C1185B91307}"/>
          </ac:picMkLst>
        </pc:picChg>
      </pc:sldChg>
      <pc:sldChg chg="addSp delSp modSp mod ord setBg">
        <pc:chgData name="Amanda Erwin" userId="S::amandadavis@ywcaquincy.org::0999e0cb-0feb-42ee-887c-b17b63262dcb" providerId="AD" clId="Web-{AC9B4FFD-2AFC-62AE-9B37-BA4FEBE64725}" dt="2024-05-09T14:54:46.217" v="575" actId="20577"/>
        <pc:sldMkLst>
          <pc:docMk/>
          <pc:sldMk cId="2573838886" sldId="345"/>
        </pc:sldMkLst>
        <pc:spChg chg="mod">
          <ac:chgData name="Amanda Erwin" userId="S::amandadavis@ywcaquincy.org::0999e0cb-0feb-42ee-887c-b17b63262dcb" providerId="AD" clId="Web-{AC9B4FFD-2AFC-62AE-9B37-BA4FEBE64725}" dt="2024-05-09T14:49:38.862" v="400"/>
          <ac:spMkLst>
            <pc:docMk/>
            <pc:sldMk cId="2573838886" sldId="345"/>
            <ac:spMk id="2" creationId="{1CA11383-3054-4FF9-A14C-64F665981888}"/>
          </ac:spMkLst>
        </pc:spChg>
        <pc:spChg chg="add del mod">
          <ac:chgData name="Amanda Erwin" userId="S::amandadavis@ywcaquincy.org::0999e0cb-0feb-42ee-887c-b17b63262dcb" providerId="AD" clId="Web-{AC9B4FFD-2AFC-62AE-9B37-BA4FEBE64725}" dt="2024-05-09T14:54:46.217" v="575" actId="20577"/>
          <ac:spMkLst>
            <pc:docMk/>
            <pc:sldMk cId="2573838886" sldId="345"/>
            <ac:spMk id="3" creationId="{6F4D41CF-400D-4FAC-920A-2BB59BCFED7E}"/>
          </ac:spMkLst>
        </pc:spChg>
        <pc:spChg chg="add del">
          <ac:chgData name="Amanda Erwin" userId="S::amandadavis@ywcaquincy.org::0999e0cb-0feb-42ee-887c-b17b63262dcb" providerId="AD" clId="Web-{AC9B4FFD-2AFC-62AE-9B37-BA4FEBE64725}" dt="2024-05-09T14:52:55.228" v="507"/>
          <ac:spMkLst>
            <pc:docMk/>
            <pc:sldMk cId="2573838886" sldId="345"/>
            <ac:spMk id="9" creationId="{6764E3F6-59F1-44FF-9EF2-8EF0BCA30B60}"/>
          </ac:spMkLst>
        </pc:spChg>
        <pc:spChg chg="add del">
          <ac:chgData name="Amanda Erwin" userId="S::amandadavis@ywcaquincy.org::0999e0cb-0feb-42ee-887c-b17b63262dcb" providerId="AD" clId="Web-{AC9B4FFD-2AFC-62AE-9B37-BA4FEBE64725}" dt="2024-05-09T14:52:55.228" v="507"/>
          <ac:spMkLst>
            <pc:docMk/>
            <pc:sldMk cId="2573838886" sldId="345"/>
            <ac:spMk id="13" creationId="{0743C7B8-BD05-4C16-9FC9-6B5C5BA3A043}"/>
          </ac:spMkLst>
        </pc:spChg>
        <pc:spChg chg="add del">
          <ac:chgData name="Amanda Erwin" userId="S::amandadavis@ywcaquincy.org::0999e0cb-0feb-42ee-887c-b17b63262dcb" providerId="AD" clId="Web-{AC9B4FFD-2AFC-62AE-9B37-BA4FEBE64725}" dt="2024-05-09T14:52:55.228" v="507"/>
          <ac:spMkLst>
            <pc:docMk/>
            <pc:sldMk cId="2573838886" sldId="345"/>
            <ac:spMk id="15" creationId="{E6B9B529-EAD6-442A-92A1-6A496B93297E}"/>
          </ac:spMkLst>
        </pc:spChg>
        <pc:spChg chg="add del">
          <ac:chgData name="Amanda Erwin" userId="S::amandadavis@ywcaquincy.org::0999e0cb-0feb-42ee-887c-b17b63262dcb" providerId="AD" clId="Web-{AC9B4FFD-2AFC-62AE-9B37-BA4FEBE64725}" dt="2024-05-09T14:52:55.213" v="506"/>
          <ac:spMkLst>
            <pc:docMk/>
            <pc:sldMk cId="2573838886" sldId="345"/>
            <ac:spMk id="26" creationId="{0917D5C4-7346-4128-A893-88F9031A327B}"/>
          </ac:spMkLst>
        </pc:spChg>
        <pc:spChg chg="add del">
          <ac:chgData name="Amanda Erwin" userId="S::amandadavis@ywcaquincy.org::0999e0cb-0feb-42ee-887c-b17b63262dcb" providerId="AD" clId="Web-{AC9B4FFD-2AFC-62AE-9B37-BA4FEBE64725}" dt="2024-05-09T14:53:22.917" v="536"/>
          <ac:spMkLst>
            <pc:docMk/>
            <pc:sldMk cId="2573838886" sldId="345"/>
            <ac:spMk id="31" creationId="{6764E3F6-59F1-44FF-9EF2-8EF0BCA30B60}"/>
          </ac:spMkLst>
        </pc:spChg>
        <pc:spChg chg="add del">
          <ac:chgData name="Amanda Erwin" userId="S::amandadavis@ywcaquincy.org::0999e0cb-0feb-42ee-887c-b17b63262dcb" providerId="AD" clId="Web-{AC9B4FFD-2AFC-62AE-9B37-BA4FEBE64725}" dt="2024-05-09T14:53:22.917" v="536"/>
          <ac:spMkLst>
            <pc:docMk/>
            <pc:sldMk cId="2573838886" sldId="345"/>
            <ac:spMk id="32" creationId="{0743C7B8-BD05-4C16-9FC9-6B5C5BA3A043}"/>
          </ac:spMkLst>
        </pc:spChg>
        <pc:spChg chg="add del">
          <ac:chgData name="Amanda Erwin" userId="S::amandadavis@ywcaquincy.org::0999e0cb-0feb-42ee-887c-b17b63262dcb" providerId="AD" clId="Web-{AC9B4FFD-2AFC-62AE-9B37-BA4FEBE64725}" dt="2024-05-09T14:53:22.917" v="536"/>
          <ac:spMkLst>
            <pc:docMk/>
            <pc:sldMk cId="2573838886" sldId="345"/>
            <ac:spMk id="33" creationId="{E6B9B529-EAD6-442A-92A1-6A496B93297E}"/>
          </ac:spMkLst>
        </pc:spChg>
        <pc:spChg chg="add del">
          <ac:chgData name="Amanda Erwin" userId="S::amandadavis@ywcaquincy.org::0999e0cb-0feb-42ee-887c-b17b63262dcb" providerId="AD" clId="Web-{AC9B4FFD-2AFC-62AE-9B37-BA4FEBE64725}" dt="2024-05-09T14:53:22.901" v="535"/>
          <ac:spMkLst>
            <pc:docMk/>
            <pc:sldMk cId="2573838886" sldId="345"/>
            <ac:spMk id="42" creationId="{0917D5C4-7346-4128-A893-88F9031A327B}"/>
          </ac:spMkLst>
        </pc:spChg>
        <pc:spChg chg="add">
          <ac:chgData name="Amanda Erwin" userId="S::amandadavis@ywcaquincy.org::0999e0cb-0feb-42ee-887c-b17b63262dcb" providerId="AD" clId="Web-{AC9B4FFD-2AFC-62AE-9B37-BA4FEBE64725}" dt="2024-05-09T14:53:22.917" v="536"/>
          <ac:spMkLst>
            <pc:docMk/>
            <pc:sldMk cId="2573838886" sldId="345"/>
            <ac:spMk id="47" creationId="{6764E3F6-59F1-44FF-9EF2-8EF0BCA30B60}"/>
          </ac:spMkLst>
        </pc:spChg>
        <pc:spChg chg="add">
          <ac:chgData name="Amanda Erwin" userId="S::amandadavis@ywcaquincy.org::0999e0cb-0feb-42ee-887c-b17b63262dcb" providerId="AD" clId="Web-{AC9B4FFD-2AFC-62AE-9B37-BA4FEBE64725}" dt="2024-05-09T14:53:22.917" v="536"/>
          <ac:spMkLst>
            <pc:docMk/>
            <pc:sldMk cId="2573838886" sldId="345"/>
            <ac:spMk id="48" creationId="{0743C7B8-BD05-4C16-9FC9-6B5C5BA3A043}"/>
          </ac:spMkLst>
        </pc:spChg>
        <pc:spChg chg="add">
          <ac:chgData name="Amanda Erwin" userId="S::amandadavis@ywcaquincy.org::0999e0cb-0feb-42ee-887c-b17b63262dcb" providerId="AD" clId="Web-{AC9B4FFD-2AFC-62AE-9B37-BA4FEBE64725}" dt="2024-05-09T14:53:22.917" v="536"/>
          <ac:spMkLst>
            <pc:docMk/>
            <pc:sldMk cId="2573838886" sldId="345"/>
            <ac:spMk id="49" creationId="{E6B9B529-EAD6-442A-92A1-6A496B93297E}"/>
          </ac:spMkLst>
        </pc:spChg>
        <pc:grpChg chg="add del">
          <ac:chgData name="Amanda Erwin" userId="S::amandadavis@ywcaquincy.org::0999e0cb-0feb-42ee-887c-b17b63262dcb" providerId="AD" clId="Web-{AC9B4FFD-2AFC-62AE-9B37-BA4FEBE64725}" dt="2024-05-09T14:52:55.213" v="506"/>
          <ac:grpSpMkLst>
            <pc:docMk/>
            <pc:sldMk cId="2573838886" sldId="345"/>
            <ac:grpSpMk id="22" creationId="{F6BCB397-4790-4766-82B8-F6ED3BAAB00F}"/>
          </ac:grpSpMkLst>
        </pc:grpChg>
        <pc:grpChg chg="add del">
          <ac:chgData name="Amanda Erwin" userId="S::amandadavis@ywcaquincy.org::0999e0cb-0feb-42ee-887c-b17b63262dcb" providerId="AD" clId="Web-{AC9B4FFD-2AFC-62AE-9B37-BA4FEBE64725}" dt="2024-05-09T14:53:22.901" v="535"/>
          <ac:grpSpMkLst>
            <pc:docMk/>
            <pc:sldMk cId="2573838886" sldId="345"/>
            <ac:grpSpMk id="38" creationId="{F6BCB397-4790-4766-82B8-F6ED3BAAB00F}"/>
          </ac:grpSpMkLst>
        </pc:grpChg>
        <pc:graphicFrameChg chg="add del mod ord modGraphic">
          <ac:chgData name="Amanda Erwin" userId="S::amandadavis@ywcaquincy.org::0999e0cb-0feb-42ee-887c-b17b63262dcb" providerId="AD" clId="Web-{AC9B4FFD-2AFC-62AE-9B37-BA4FEBE64725}" dt="2024-05-09T14:51:16.116" v="403"/>
          <ac:graphicFrameMkLst>
            <pc:docMk/>
            <pc:sldMk cId="2573838886" sldId="345"/>
            <ac:graphicFrameMk id="6" creationId="{ABE0BB8B-AF80-2EF5-F0DE-24DFE6A5CC21}"/>
          </ac:graphicFrameMkLst>
        </pc:graphicFrameChg>
        <pc:picChg chg="add mod ord">
          <ac:chgData name="Amanda Erwin" userId="S::amandadavis@ywcaquincy.org::0999e0cb-0feb-42ee-887c-b17b63262dcb" providerId="AD" clId="Web-{AC9B4FFD-2AFC-62AE-9B37-BA4FEBE64725}" dt="2024-05-09T14:53:22.901" v="535"/>
          <ac:picMkLst>
            <pc:docMk/>
            <pc:sldMk cId="2573838886" sldId="345"/>
            <ac:picMk id="4" creationId="{17C07791-1B9C-4A63-4041-68F0D9457524}"/>
          </ac:picMkLst>
        </pc:picChg>
        <pc:picChg chg="del">
          <ac:chgData name="Amanda Erwin" userId="S::amandadavis@ywcaquincy.org::0999e0cb-0feb-42ee-887c-b17b63262dcb" providerId="AD" clId="Web-{AC9B4FFD-2AFC-62AE-9B37-BA4FEBE64725}" dt="2024-05-09T14:46:48.606" v="398"/>
          <ac:picMkLst>
            <pc:docMk/>
            <pc:sldMk cId="2573838886" sldId="345"/>
            <ac:picMk id="7" creationId="{D5923692-014C-40E3-B6F0-6528E34F9EED}"/>
          </ac:picMkLst>
        </pc:picChg>
        <pc:picChg chg="add del">
          <ac:chgData name="Amanda Erwin" userId="S::amandadavis@ywcaquincy.org::0999e0cb-0feb-42ee-887c-b17b63262dcb" providerId="AD" clId="Web-{AC9B4FFD-2AFC-62AE-9B37-BA4FEBE64725}" dt="2024-05-09T14:52:55.228" v="507"/>
          <ac:picMkLst>
            <pc:docMk/>
            <pc:sldMk cId="2573838886" sldId="345"/>
            <ac:picMk id="11" creationId="{8DF1CE84-BC06-4E42-A5D4-7B92E327FDF7}"/>
          </ac:picMkLst>
        </pc:picChg>
        <pc:picChg chg="add del">
          <ac:chgData name="Amanda Erwin" userId="S::amandadavis@ywcaquincy.org::0999e0cb-0feb-42ee-887c-b17b63262dcb" providerId="AD" clId="Web-{AC9B4FFD-2AFC-62AE-9B37-BA4FEBE64725}" dt="2024-05-09T14:52:55.228" v="507"/>
          <ac:picMkLst>
            <pc:docMk/>
            <pc:sldMk cId="2573838886" sldId="345"/>
            <ac:picMk id="17" creationId="{C0419FA5-A1B5-487F-92D4-03983819F9B9}"/>
          </ac:picMkLst>
        </pc:picChg>
        <pc:picChg chg="add del">
          <ac:chgData name="Amanda Erwin" userId="S::amandadavis@ywcaquincy.org::0999e0cb-0feb-42ee-887c-b17b63262dcb" providerId="AD" clId="Web-{AC9B4FFD-2AFC-62AE-9B37-BA4FEBE64725}" dt="2024-05-09T14:53:22.917" v="536"/>
          <ac:picMkLst>
            <pc:docMk/>
            <pc:sldMk cId="2573838886" sldId="345"/>
            <ac:picMk id="24" creationId="{8DF1CE84-BC06-4E42-A5D4-7B92E327FDF7}"/>
          </ac:picMkLst>
        </pc:picChg>
        <pc:picChg chg="add del">
          <ac:chgData name="Amanda Erwin" userId="S::amandadavis@ywcaquincy.org::0999e0cb-0feb-42ee-887c-b17b63262dcb" providerId="AD" clId="Web-{AC9B4FFD-2AFC-62AE-9B37-BA4FEBE64725}" dt="2024-05-09T14:52:55.213" v="506"/>
          <ac:picMkLst>
            <pc:docMk/>
            <pc:sldMk cId="2573838886" sldId="345"/>
            <ac:picMk id="28" creationId="{4EC06EAC-4D4E-4BEC-A580-543F5E0EDE94}"/>
          </ac:picMkLst>
        </pc:picChg>
        <pc:picChg chg="add del">
          <ac:chgData name="Amanda Erwin" userId="S::amandadavis@ywcaquincy.org::0999e0cb-0feb-42ee-887c-b17b63262dcb" providerId="AD" clId="Web-{AC9B4FFD-2AFC-62AE-9B37-BA4FEBE64725}" dt="2024-05-09T14:53:22.917" v="536"/>
          <ac:picMkLst>
            <pc:docMk/>
            <pc:sldMk cId="2573838886" sldId="345"/>
            <ac:picMk id="30" creationId="{C0419FA5-A1B5-487F-92D4-03983819F9B9}"/>
          </ac:picMkLst>
        </pc:picChg>
        <pc:picChg chg="add">
          <ac:chgData name="Amanda Erwin" userId="S::amandadavis@ywcaquincy.org::0999e0cb-0feb-42ee-887c-b17b63262dcb" providerId="AD" clId="Web-{AC9B4FFD-2AFC-62AE-9B37-BA4FEBE64725}" dt="2024-05-09T14:53:22.917" v="536"/>
          <ac:picMkLst>
            <pc:docMk/>
            <pc:sldMk cId="2573838886" sldId="345"/>
            <ac:picMk id="40" creationId="{8DF1CE84-BC06-4E42-A5D4-7B92E327FDF7}"/>
          </ac:picMkLst>
        </pc:picChg>
        <pc:picChg chg="add del">
          <ac:chgData name="Amanda Erwin" userId="S::amandadavis@ywcaquincy.org::0999e0cb-0feb-42ee-887c-b17b63262dcb" providerId="AD" clId="Web-{AC9B4FFD-2AFC-62AE-9B37-BA4FEBE64725}" dt="2024-05-09T14:53:22.901" v="535"/>
          <ac:picMkLst>
            <pc:docMk/>
            <pc:sldMk cId="2573838886" sldId="345"/>
            <ac:picMk id="44" creationId="{4EC06EAC-4D4E-4BEC-A580-543F5E0EDE94}"/>
          </ac:picMkLst>
        </pc:picChg>
        <pc:picChg chg="add">
          <ac:chgData name="Amanda Erwin" userId="S::amandadavis@ywcaquincy.org::0999e0cb-0feb-42ee-887c-b17b63262dcb" providerId="AD" clId="Web-{AC9B4FFD-2AFC-62AE-9B37-BA4FEBE64725}" dt="2024-05-09T14:53:22.917" v="536"/>
          <ac:picMkLst>
            <pc:docMk/>
            <pc:sldMk cId="2573838886" sldId="345"/>
            <ac:picMk id="46" creationId="{C0419FA5-A1B5-487F-92D4-03983819F9B9}"/>
          </ac:picMkLst>
        </pc:picChg>
      </pc:sldChg>
      <pc:sldChg chg="del">
        <pc:chgData name="Amanda Erwin" userId="S::amandadavis@ywcaquincy.org::0999e0cb-0feb-42ee-887c-b17b63262dcb" providerId="AD" clId="Web-{AC9B4FFD-2AFC-62AE-9B37-BA4FEBE64725}" dt="2024-05-09T14:54:55.201" v="579"/>
        <pc:sldMkLst>
          <pc:docMk/>
          <pc:sldMk cId="2275087335" sldId="346"/>
        </pc:sldMkLst>
      </pc:sldChg>
      <pc:sldChg chg="del">
        <pc:chgData name="Amanda Erwin" userId="S::amandadavis@ywcaquincy.org::0999e0cb-0feb-42ee-887c-b17b63262dcb" providerId="AD" clId="Web-{AC9B4FFD-2AFC-62AE-9B37-BA4FEBE64725}" dt="2024-05-09T14:54:52.170" v="576"/>
        <pc:sldMkLst>
          <pc:docMk/>
          <pc:sldMk cId="1045342464" sldId="347"/>
        </pc:sldMkLst>
      </pc:sldChg>
      <pc:sldChg chg="del">
        <pc:chgData name="Amanda Erwin" userId="S::amandadavis@ywcaquincy.org::0999e0cb-0feb-42ee-887c-b17b63262dcb" providerId="AD" clId="Web-{AC9B4FFD-2AFC-62AE-9B37-BA4FEBE64725}" dt="2024-05-09T14:54:54.170" v="578"/>
        <pc:sldMkLst>
          <pc:docMk/>
          <pc:sldMk cId="904443891" sldId="348"/>
        </pc:sldMkLst>
      </pc:sldChg>
      <pc:sldChg chg="del">
        <pc:chgData name="Amanda Erwin" userId="S::amandadavis@ywcaquincy.org::0999e0cb-0feb-42ee-887c-b17b63262dcb" providerId="AD" clId="Web-{AC9B4FFD-2AFC-62AE-9B37-BA4FEBE64725}" dt="2024-05-09T14:54:53.186" v="577"/>
        <pc:sldMkLst>
          <pc:docMk/>
          <pc:sldMk cId="2255256237" sldId="349"/>
        </pc:sldMkLst>
      </pc:sldChg>
      <pc:sldChg chg="del">
        <pc:chgData name="Amanda Erwin" userId="S::amandadavis@ywcaquincy.org::0999e0cb-0feb-42ee-887c-b17b63262dcb" providerId="AD" clId="Web-{AC9B4FFD-2AFC-62AE-9B37-BA4FEBE64725}" dt="2024-05-09T14:46:01.214" v="348"/>
        <pc:sldMkLst>
          <pc:docMk/>
          <pc:sldMk cId="3846288382" sldId="350"/>
        </pc:sldMkLst>
      </pc:sldChg>
      <pc:sldChg chg="modSp">
        <pc:chgData name="Amanda Erwin" userId="S::amandadavis@ywcaquincy.org::0999e0cb-0feb-42ee-887c-b17b63262dcb" providerId="AD" clId="Web-{AC9B4FFD-2AFC-62AE-9B37-BA4FEBE64725}" dt="2024-05-09T14:58:38.506" v="739" actId="20577"/>
        <pc:sldMkLst>
          <pc:docMk/>
          <pc:sldMk cId="3126594871" sldId="351"/>
        </pc:sldMkLst>
        <pc:spChg chg="mod">
          <ac:chgData name="Amanda Erwin" userId="S::amandadavis@ywcaquincy.org::0999e0cb-0feb-42ee-887c-b17b63262dcb" providerId="AD" clId="Web-{AC9B4FFD-2AFC-62AE-9B37-BA4FEBE64725}" dt="2024-05-09T14:55:08.655" v="585" actId="20577"/>
          <ac:spMkLst>
            <pc:docMk/>
            <pc:sldMk cId="3126594871" sldId="351"/>
            <ac:spMk id="2" creationId="{D07E1DE0-4461-4950-B2D0-87915BB41C9B}"/>
          </ac:spMkLst>
        </pc:spChg>
        <pc:spChg chg="mod">
          <ac:chgData name="Amanda Erwin" userId="S::amandadavis@ywcaquincy.org::0999e0cb-0feb-42ee-887c-b17b63262dcb" providerId="AD" clId="Web-{AC9B4FFD-2AFC-62AE-9B37-BA4FEBE64725}" dt="2024-05-09T14:58:38.506" v="739" actId="20577"/>
          <ac:spMkLst>
            <pc:docMk/>
            <pc:sldMk cId="3126594871" sldId="351"/>
            <ac:spMk id="3" creationId="{7730E9D3-4424-4B00-A614-412DC6889F6E}"/>
          </ac:spMkLst>
        </pc:spChg>
      </pc:sldChg>
      <pc:sldChg chg="del">
        <pc:chgData name="Amanda Erwin" userId="S::amandadavis@ywcaquincy.org::0999e0cb-0feb-42ee-887c-b17b63262dcb" providerId="AD" clId="Web-{AC9B4FFD-2AFC-62AE-9B37-BA4FEBE64725}" dt="2024-05-09T14:54:56.686" v="581"/>
        <pc:sldMkLst>
          <pc:docMk/>
          <pc:sldMk cId="2144015649" sldId="352"/>
        </pc:sldMkLst>
      </pc:sldChg>
      <pc:sldChg chg="del">
        <pc:chgData name="Amanda Erwin" userId="S::amandadavis@ywcaquincy.org::0999e0cb-0feb-42ee-887c-b17b63262dcb" providerId="AD" clId="Web-{AC9B4FFD-2AFC-62AE-9B37-BA4FEBE64725}" dt="2024-05-09T14:54:57.827" v="582"/>
        <pc:sldMkLst>
          <pc:docMk/>
          <pc:sldMk cId="3361970198" sldId="353"/>
        </pc:sldMkLst>
      </pc:sldChg>
      <pc:sldChg chg="del">
        <pc:chgData name="Amanda Erwin" userId="S::amandadavis@ywcaquincy.org::0999e0cb-0feb-42ee-887c-b17b63262dcb" providerId="AD" clId="Web-{AC9B4FFD-2AFC-62AE-9B37-BA4FEBE64725}" dt="2024-05-09T14:54:58.717" v="583"/>
        <pc:sldMkLst>
          <pc:docMk/>
          <pc:sldMk cId="3704615307" sldId="3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4413E-0935-461B-B521-22A7F0BCD75F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4CF7-4632-4192-B1FB-D7806FEF6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2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two people standing in a doorway&#10;&#10;Description automatically generated">
            <a:extLst>
              <a:ext uri="{FF2B5EF4-FFF2-40B4-BE49-F238E27FC236}">
                <a16:creationId xmlns:a16="http://schemas.microsoft.com/office/drawing/2014/main" id="{5836F4B7-F954-87D7-8A0B-8C9B693B1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6" y="107461"/>
            <a:ext cx="4461644" cy="4806462"/>
          </a:xfrm>
          <a:prstGeom prst="rect">
            <a:avLst/>
          </a:prstGeom>
        </p:spPr>
      </p:pic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08D75A49-A114-6D90-390C-38B2CFDFA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653" y="106729"/>
            <a:ext cx="3678849" cy="3547697"/>
          </a:xfrm>
          <a:prstGeom prst="rect">
            <a:avLst/>
          </a:prstGeom>
        </p:spPr>
      </p:pic>
      <p:pic>
        <p:nvPicPr>
          <p:cNvPr id="6" name="Picture 5" descr="A microphone on a stand&#10;&#10;Description automatically generated">
            <a:extLst>
              <a:ext uri="{FF2B5EF4-FFF2-40B4-BE49-F238E27FC236}">
                <a16:creationId xmlns:a16="http://schemas.microsoft.com/office/drawing/2014/main" id="{B511A47C-4548-73DB-B1D6-FF61DF850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466" y="2960688"/>
            <a:ext cx="4876068" cy="37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3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EF4B03-E00F-4D59-B60C-B9BE4D48B52B}"/>
              </a:ext>
            </a:extLst>
          </p:cNvPr>
          <p:cNvSpPr txBox="1"/>
          <p:nvPr/>
        </p:nvSpPr>
        <p:spPr>
          <a:xfrm>
            <a:off x="201246" y="2733869"/>
            <a:ext cx="532364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1">
                    <a:lumMod val="49000"/>
                    <a:lumOff val="51000"/>
                  </a:schemeClr>
                </a:solidFill>
              </a:rPr>
              <a:t>CoC Builds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CoC Competition FY24/25</a:t>
            </a:r>
          </a:p>
          <a:p>
            <a:r>
              <a:rPr lang="en-US" sz="2400" b="1" dirty="0">
                <a:solidFill>
                  <a:schemeClr val="bg1">
                    <a:lumMod val="49000"/>
                    <a:lumOff val="51000"/>
                  </a:schemeClr>
                </a:solidFill>
              </a:rPr>
              <a:t>IHDA PSH &amp; Non-Congregate Shelter</a:t>
            </a:r>
          </a:p>
        </p:txBody>
      </p:sp>
      <p:pic>
        <p:nvPicPr>
          <p:cNvPr id="3" name="Picture 2" descr="GZA, RZA and Bill Murray : Coffee &amp; Cigarettes... on Make a GIF">
            <a:extLst>
              <a:ext uri="{FF2B5EF4-FFF2-40B4-BE49-F238E27FC236}">
                <a16:creationId xmlns:a16="http://schemas.microsoft.com/office/drawing/2014/main" id="{68545153-1ABF-B6B0-AC85-600C37762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785" y="1708663"/>
            <a:ext cx="6181969" cy="344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44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E1DE0-4461-4950-B2D0-87915BB4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Concurrent NOFOs?!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82DFB8B-CED3-B8C7-16F8-CDCF0B037A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151828"/>
              </p:ext>
            </p:extLst>
          </p:nvPr>
        </p:nvGraphicFramePr>
        <p:xfrm>
          <a:off x="351692" y="2332892"/>
          <a:ext cx="11336423" cy="358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3674">
                  <a:extLst>
                    <a:ext uri="{9D8B030D-6E8A-4147-A177-3AD203B41FA5}">
                      <a16:colId xmlns:a16="http://schemas.microsoft.com/office/drawing/2014/main" val="4162397261"/>
                    </a:ext>
                  </a:extLst>
                </a:gridCol>
                <a:gridCol w="4205610">
                  <a:extLst>
                    <a:ext uri="{9D8B030D-6E8A-4147-A177-3AD203B41FA5}">
                      <a16:colId xmlns:a16="http://schemas.microsoft.com/office/drawing/2014/main" val="567125765"/>
                    </a:ext>
                  </a:extLst>
                </a:gridCol>
                <a:gridCol w="4797139">
                  <a:extLst>
                    <a:ext uri="{9D8B030D-6E8A-4147-A177-3AD203B41FA5}">
                      <a16:colId xmlns:a16="http://schemas.microsoft.com/office/drawing/2014/main" val="3212735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CoC Builds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CoC Annual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860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Due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November 21,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October 30,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496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Building new PSH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Housing via private LL+ supportive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045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Eligible 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Acquisition, Rehabilitation, Construction; limited Operating and Admin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Leasing or Rental Assistance, Operating, Supportive Services, HMIS, Admin. </a:t>
                      </a:r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dirty="0"/>
                        <a:t>Method of delivery is dependent on project type: Joint TH-RRH, RRH, PSH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53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Submit a narrative via 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Submit applications via </a:t>
                      </a:r>
                      <a:r>
                        <a:rPr lang="en-US" dirty="0" err="1"/>
                        <a:t>esnaps</a:t>
                      </a:r>
                      <a:r>
                        <a:rPr lang="en-US" dirty="0"/>
                        <a:t> portal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1 NOFO, 2 years of funding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011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More Info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 14 2:00 – 3:30 EST (HUD)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August 28 12:00 – 1:30 EST (NAEH)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181662"/>
                  </a:ext>
                </a:extLst>
              </a:tr>
            </a:tbl>
          </a:graphicData>
        </a:graphic>
      </p:graphicFrame>
      <p:pic>
        <p:nvPicPr>
          <p:cNvPr id="3" name="Graphic 2" descr="Arrow: Rotate right with solid fill">
            <a:extLst>
              <a:ext uri="{FF2B5EF4-FFF2-40B4-BE49-F238E27FC236}">
                <a16:creationId xmlns:a16="http://schemas.microsoft.com/office/drawing/2014/main" id="{65C37814-A82B-DFB3-8E19-60A8DA2BE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646" y="439615"/>
            <a:ext cx="1711569" cy="17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9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A5E97-E48C-15CE-0F4C-6A2BE7B1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</a:t>
            </a:r>
            <a:r>
              <a:rPr lang="en-US" dirty="0">
                <a:solidFill>
                  <a:schemeClr val="accent3"/>
                </a:solidFill>
              </a:rPr>
              <a:t>Intent To Apply 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150D4-7067-51F2-BB4E-B6C611DFFA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CoC Builds	</a:t>
            </a:r>
          </a:p>
          <a:p>
            <a:pPr lvl="1"/>
            <a:r>
              <a:rPr lang="en-US" dirty="0"/>
              <a:t>Send </a:t>
            </a:r>
            <a:r>
              <a:rPr lang="en-US" b="1" i="1" dirty="0"/>
              <a:t>Intent to Apply</a:t>
            </a:r>
            <a:r>
              <a:rPr lang="en-US" i="1" dirty="0"/>
              <a:t> </a:t>
            </a:r>
            <a:r>
              <a:rPr lang="en-US" dirty="0"/>
              <a:t>letter to CoC Board</a:t>
            </a:r>
          </a:p>
          <a:p>
            <a:pPr lvl="2"/>
            <a:r>
              <a:rPr lang="en-US" dirty="0"/>
              <a:t>Summary of proposed project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IHDA PSH and/or Non-Congregate Shelter	</a:t>
            </a:r>
          </a:p>
          <a:p>
            <a:pPr lvl="1"/>
            <a:r>
              <a:rPr lang="en-US" dirty="0"/>
              <a:t>Co</a:t>
            </a:r>
            <a:r>
              <a:rPr lang="en-US" dirty="0">
                <a:solidFill>
                  <a:srgbClr val="FFFFFF"/>
                </a:solidFill>
              </a:rPr>
              <a:t>mmunicate your intent to other agencies so we’</a:t>
            </a:r>
            <a:r>
              <a:rPr lang="en-US" dirty="0"/>
              <a:t>re collaborating, not competing</a:t>
            </a:r>
          </a:p>
          <a:p>
            <a:pPr lvl="2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5FD97-A158-5916-CD54-4C190BB5DE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CoC Annual Application</a:t>
            </a:r>
          </a:p>
          <a:p>
            <a:pPr lvl="1"/>
            <a:r>
              <a:rPr lang="en-US" dirty="0"/>
              <a:t>Send </a:t>
            </a:r>
            <a:r>
              <a:rPr lang="en-US" b="1" i="1" dirty="0"/>
              <a:t>Intent to Apply</a:t>
            </a:r>
            <a:r>
              <a:rPr lang="en-US" i="1" dirty="0"/>
              <a:t> </a:t>
            </a:r>
            <a:r>
              <a:rPr lang="en-US" dirty="0"/>
              <a:t>letter to CoC Board – new projects</a:t>
            </a:r>
          </a:p>
          <a:p>
            <a:pPr lvl="2"/>
            <a:r>
              <a:rPr lang="en-US" dirty="0"/>
              <a:t>Joint TH-RRH</a:t>
            </a:r>
          </a:p>
          <a:p>
            <a:pPr lvl="2"/>
            <a:r>
              <a:rPr lang="en-US" dirty="0"/>
              <a:t>RRH</a:t>
            </a:r>
          </a:p>
          <a:p>
            <a:pPr lvl="2"/>
            <a:r>
              <a:rPr lang="en-US" dirty="0"/>
              <a:t>PSH</a:t>
            </a:r>
          </a:p>
          <a:p>
            <a:pPr lvl="1"/>
            <a:r>
              <a:rPr lang="en-US" dirty="0"/>
              <a:t>Partners</a:t>
            </a:r>
          </a:p>
          <a:p>
            <a:pPr lvl="2"/>
            <a:r>
              <a:rPr lang="en-US" dirty="0"/>
              <a:t>Get ready to speak on your area of expertise in the CoC Application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8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E3D5-47FF-F0D9-552B-F7207686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HELP! Victim Service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0F91-96A8-0F19-48E3-BB06C3A96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>
                <a:ea typeface="+mn-lt"/>
                <a:cs typeface="+mn-lt"/>
              </a:rPr>
              <a:t>1C-5b.</a:t>
            </a:r>
            <a:r>
              <a:rPr lang="en-US" sz="2000" dirty="0">
                <a:ea typeface="+mn-lt"/>
                <a:cs typeface="+mn-lt"/>
              </a:rPr>
              <a:t> Implemented Safety Planning, Confidentiality Protocols in Your CoC’s Coordinated Entry to Address the Needs of Survivors of Domestic Violence, Dating Violence, Sexual Assault, and Stalking. </a:t>
            </a:r>
          </a:p>
          <a:p>
            <a:r>
              <a:rPr lang="en-US" sz="2000" b="1" dirty="0">
                <a:ea typeface="+mn-lt"/>
                <a:cs typeface="+mn-lt"/>
              </a:rPr>
              <a:t>1C-5c. </a:t>
            </a:r>
            <a:r>
              <a:rPr lang="en-US" sz="2000" dirty="0">
                <a:ea typeface="+mn-lt"/>
                <a:cs typeface="+mn-lt"/>
              </a:rPr>
              <a:t>Coordinated Annual Training on Best Practices to Address the Needs of Survivors of Domestic Violence, Dating Violence, Sexual Assault, and Stalking. </a:t>
            </a:r>
          </a:p>
          <a:p>
            <a:r>
              <a:rPr lang="en-US" sz="2000" b="1" dirty="0">
                <a:ea typeface="+mn-lt"/>
                <a:cs typeface="+mn-lt"/>
              </a:rPr>
              <a:t>1C-5d.</a:t>
            </a:r>
            <a:r>
              <a:rPr lang="en-US" sz="2000" dirty="0">
                <a:ea typeface="+mn-lt"/>
                <a:cs typeface="+mn-lt"/>
              </a:rPr>
              <a:t> Implemented VAWA-Required Written Emergency Transfer Plan Policies and Procedures for Domestic Violence, Dating Violence, Sexual Assault, and Stalking. </a:t>
            </a:r>
            <a:endParaRPr lang="en-US" sz="2000"/>
          </a:p>
          <a:p>
            <a:r>
              <a:rPr lang="en-US" sz="2000" b="1" dirty="0">
                <a:ea typeface="+mn-lt"/>
                <a:cs typeface="+mn-lt"/>
              </a:rPr>
              <a:t>1C-5e.</a:t>
            </a:r>
            <a:r>
              <a:rPr lang="en-US" sz="2000" dirty="0">
                <a:ea typeface="+mn-lt"/>
                <a:cs typeface="+mn-lt"/>
              </a:rPr>
              <a:t> Facilitating Safe Access to Housing and Services for Survivors of Domestic Violence, Dating Violence, Sexual Assault, and Stalking. </a:t>
            </a:r>
            <a:endParaRPr lang="en-US" sz="200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4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E3D5-47FF-F0D9-552B-F7207686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HELP! Youth Service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0F91-96A8-0F19-48E3-BB06C3A96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ea typeface="+mn-lt"/>
                <a:cs typeface="+mn-lt"/>
              </a:rPr>
              <a:t>1C-4.</a:t>
            </a:r>
            <a:r>
              <a:rPr lang="en-US" sz="2000" dirty="0">
                <a:ea typeface="+mn-lt"/>
                <a:cs typeface="+mn-lt"/>
              </a:rPr>
              <a:t> CoC Collaboration Related to Children and Youth–SEAs, LEAs, School Districts.</a:t>
            </a:r>
          </a:p>
          <a:p>
            <a:r>
              <a:rPr lang="en-US" sz="2000" b="1" dirty="0">
                <a:ea typeface="+mn-lt"/>
                <a:cs typeface="+mn-lt"/>
              </a:rPr>
              <a:t>1C-4a.</a:t>
            </a:r>
            <a:r>
              <a:rPr lang="en-US" sz="2000" dirty="0">
                <a:ea typeface="+mn-lt"/>
                <a:cs typeface="+mn-lt"/>
              </a:rPr>
              <a:t> Formal Partnerships with Youth Education Providers, SEAs, LEAs, School Districts. </a:t>
            </a:r>
          </a:p>
          <a:p>
            <a:r>
              <a:rPr lang="en-US" sz="2000" b="1" dirty="0">
                <a:ea typeface="+mn-lt"/>
                <a:cs typeface="+mn-lt"/>
              </a:rPr>
              <a:t>2B-3.</a:t>
            </a:r>
            <a:r>
              <a:rPr lang="en-US" sz="2000" dirty="0">
                <a:ea typeface="+mn-lt"/>
                <a:cs typeface="+mn-lt"/>
              </a:rPr>
              <a:t> PIT Count–Effectively Counting Youth in Your CoC’s Most Recent Unsheltered PIT Count. </a:t>
            </a:r>
            <a:endParaRPr lang="en-US" sz="2000"/>
          </a:p>
          <a:p>
            <a:r>
              <a:rPr lang="en-US" sz="2000" b="1" dirty="0">
                <a:ea typeface="+mn-lt"/>
                <a:cs typeface="+mn-lt"/>
              </a:rPr>
              <a:t>1C-4c.</a:t>
            </a:r>
            <a:r>
              <a:rPr lang="en-US" sz="2000" dirty="0">
                <a:ea typeface="+mn-lt"/>
                <a:cs typeface="+mn-lt"/>
              </a:rPr>
              <a:t> Written/Formal Agreements or Partnerships with Early Childhood Services Providers.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3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E3D5-47FF-F0D9-552B-F7207686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HELP! Employment &amp; Education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0F91-96A8-0F19-48E3-BB06C3A96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ea typeface="+mn-lt"/>
                <a:cs typeface="+mn-lt"/>
              </a:rPr>
              <a:t>1C-4b.</a:t>
            </a:r>
            <a:r>
              <a:rPr lang="en-US" sz="2000" dirty="0">
                <a:ea typeface="+mn-lt"/>
                <a:cs typeface="+mn-lt"/>
              </a:rPr>
              <a:t> Informing Individuals and Families Who Have Recently Begun Experiencing Homelessness about Eligibility for Educational Services.</a:t>
            </a:r>
            <a:endParaRPr lang="en-US" sz="2000" dirty="0"/>
          </a:p>
          <a:p>
            <a:r>
              <a:rPr lang="en-US" sz="2000" b="1" dirty="0">
                <a:ea typeface="+mn-lt"/>
                <a:cs typeface="+mn-lt"/>
              </a:rPr>
              <a:t>1D-10b.</a:t>
            </a:r>
            <a:r>
              <a:rPr lang="en-US" sz="2000" dirty="0">
                <a:ea typeface="+mn-lt"/>
                <a:cs typeface="+mn-lt"/>
              </a:rPr>
              <a:t> Professional Development and Employment Opportunities for Individuals with Lived Experience of Homelessness.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3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68C7F-D5D0-619B-A8C1-0E742925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CoC 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54882-75DB-3665-925A-57D3F7E9C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CoC Application finishing touches</a:t>
            </a:r>
          </a:p>
          <a:p>
            <a:r>
              <a:rPr lang="en-US" dirty="0" err="1"/>
              <a:t>Maseta</a:t>
            </a:r>
            <a:r>
              <a:rPr lang="en-US" dirty="0"/>
              <a:t> Dorley, technical Assistance Provider, TAC, Inc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CoC 101</a:t>
            </a:r>
          </a:p>
        </p:txBody>
      </p:sp>
    </p:spTree>
    <p:extLst>
      <p:ext uri="{BB962C8B-B14F-4D97-AF65-F5344CB8AC3E}">
        <p14:creationId xmlns:p14="http://schemas.microsoft.com/office/powerpoint/2010/main" val="171458764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1f506c-0d95-443c-b3b3-2deb0f806df2" xsi:nil="true"/>
    <lcf76f155ced4ddcb4097134ff3c332f xmlns="fa6e519a-d82a-49c2-b4aa-2326d05ebba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9926A46E299F45AB998E0C2F295A68" ma:contentTypeVersion="15" ma:contentTypeDescription="Create a new document." ma:contentTypeScope="" ma:versionID="53242a4ffe577ccd24d744ab9046bc56">
  <xsd:schema xmlns:xsd="http://www.w3.org/2001/XMLSchema" xmlns:xs="http://www.w3.org/2001/XMLSchema" xmlns:p="http://schemas.microsoft.com/office/2006/metadata/properties" xmlns:ns2="fa6e519a-d82a-49c2-b4aa-2326d05ebba1" xmlns:ns3="b51f506c-0d95-443c-b3b3-2deb0f806df2" targetNamespace="http://schemas.microsoft.com/office/2006/metadata/properties" ma:root="true" ma:fieldsID="9a770d3655803966aae635204b3e0dfa" ns2:_="" ns3:_="">
    <xsd:import namespace="fa6e519a-d82a-49c2-b4aa-2326d05ebba1"/>
    <xsd:import namespace="b51f506c-0d95-443c-b3b3-2deb0f806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e519a-d82a-49c2-b4aa-2326d05ebb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6a09d90-c870-44c7-a57b-ba2d06742b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1f506c-0d95-443c-b3b3-2deb0f806df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ba6595a-22f7-4b91-bd80-c7b39839fef9}" ma:internalName="TaxCatchAll" ma:showField="CatchAllData" ma:web="b51f506c-0d95-443c-b3b3-2deb0f806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A0D808-66C2-42C7-9677-071380880544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b51f506c-0d95-443c-b3b3-2deb0f806df2"/>
    <ds:schemaRef ds:uri="http://schemas.microsoft.com/office/2006/documentManagement/types"/>
    <ds:schemaRef ds:uri="fa6e519a-d82a-49c2-b4aa-2326d05ebba1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EDB7BE4-290B-4AC1-A277-0F2829440C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890E4A-09D0-4BB6-B25F-0F68143570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e519a-d82a-49c2-b4aa-2326d05ebba1"/>
    <ds:schemaRef ds:uri="b51f506c-0d95-443c-b3b3-2deb0f806d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816</Words>
  <Application>Microsoft Office PowerPoint</Application>
  <PresentationFormat>Widescreen</PresentationFormat>
  <Paragraphs>142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Berlin</vt:lpstr>
      <vt:lpstr>PowerPoint Presentation</vt:lpstr>
      <vt:lpstr>PowerPoint Presentation</vt:lpstr>
      <vt:lpstr>Two Concurrent NOFOs?!</vt:lpstr>
      <vt:lpstr>Next Steps: Intent To Apply Letter</vt:lpstr>
      <vt:lpstr>HELP! Victim Service Providers</vt:lpstr>
      <vt:lpstr>HELP! Youth Service Providers</vt:lpstr>
      <vt:lpstr>HELP! Employment &amp; Education Providers</vt:lpstr>
      <vt:lpstr>October CoC Meeting 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Erwin</dc:creator>
  <cp:lastModifiedBy>Amanda Erwin</cp:lastModifiedBy>
  <cp:revision>589</cp:revision>
  <dcterms:created xsi:type="dcterms:W3CDTF">2023-07-13T13:58:27Z</dcterms:created>
  <dcterms:modified xsi:type="dcterms:W3CDTF">2024-09-12T15:29:10Z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0x0101000A9926A46E299F45AB998E0C2F295A68</vt:lpwstr>
  </property>
  <property fmtid="{D5CDD505-2E9C-101B-9397-08002B2CF9AE}" pid="3" name="MediaServiceImageTags">
    <vt:lpwstr/>
  </property>
</Properties>
</file>